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256" r:id="rId2"/>
    <p:sldId id="266" r:id="rId3"/>
    <p:sldId id="262" r:id="rId4"/>
    <p:sldId id="292" r:id="rId5"/>
    <p:sldId id="300" r:id="rId6"/>
    <p:sldId id="315" r:id="rId7"/>
    <p:sldId id="304" r:id="rId8"/>
    <p:sldId id="316" r:id="rId9"/>
    <p:sldId id="301" r:id="rId10"/>
    <p:sldId id="302" r:id="rId11"/>
    <p:sldId id="303" r:id="rId12"/>
    <p:sldId id="313" r:id="rId13"/>
    <p:sldId id="290" r:id="rId14"/>
    <p:sldId id="291" r:id="rId15"/>
    <p:sldId id="294" r:id="rId16"/>
    <p:sldId id="296" r:id="rId17"/>
    <p:sldId id="295" r:id="rId18"/>
    <p:sldId id="310" r:id="rId19"/>
    <p:sldId id="311" r:id="rId20"/>
    <p:sldId id="312" r:id="rId21"/>
    <p:sldId id="309" r:id="rId22"/>
    <p:sldId id="293" r:id="rId23"/>
    <p:sldId id="307" r:id="rId24"/>
    <p:sldId id="305" r:id="rId25"/>
    <p:sldId id="306" r:id="rId26"/>
    <p:sldId id="298" r:id="rId27"/>
    <p:sldId id="308" r:id="rId28"/>
    <p:sldId id="297" r:id="rId29"/>
    <p:sldId id="264" r:id="rId30"/>
    <p:sldId id="274" r:id="rId31"/>
    <p:sldId id="314"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Fira Sans" panose="020B0503050000020004" pitchFamily="34" charset="0"/>
      <p:regular r:id="rId38"/>
      <p:bold r:id="rId39"/>
      <p:italic r:id="rId40"/>
      <p:boldItalic r:id="rId41"/>
    </p:embeddedFont>
    <p:embeddedFont>
      <p:font typeface="Fira Sans Extra Condensed" panose="020B0503050000020004" pitchFamily="34" charset="0"/>
      <p:regular r:id="rId42"/>
      <p:bold r:id="rId43"/>
      <p:italic r:id="rId44"/>
      <p:boldItalic r:id="rId45"/>
    </p:embeddedFont>
    <p:embeddedFont>
      <p:font typeface="Fira Sans Extra Condensed Medium" panose="020B0604020202020204" charset="0"/>
      <p:regular r:id="rId46"/>
      <p:bold r:id="rId47"/>
      <p:italic r:id="rId48"/>
      <p:boldItalic r:id="rId49"/>
    </p:embeddedFont>
    <p:embeddedFont>
      <p:font typeface="Fira Sans Extra Condensed SemiBold"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390310-096F-491E-8FAF-015C6D535D20}" v="56" dt="2022-07-19T17:35:04.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54" autoAdjust="0"/>
  </p:normalViewPr>
  <p:slideViewPr>
    <p:cSldViewPr snapToGrid="0">
      <p:cViewPr varScale="1">
        <p:scale>
          <a:sx n="88" d="100"/>
          <a:sy n="88" d="100"/>
        </p:scale>
        <p:origin x="1306" y="62"/>
      </p:cViewPr>
      <p:guideLst/>
    </p:cSldViewPr>
  </p:slideViewPr>
  <p:notesTextViewPr>
    <p:cViewPr>
      <p:scale>
        <a:sx n="1" d="1"/>
        <a:sy n="1" d="1"/>
      </p:scale>
      <p:origin x="0" y="0"/>
    </p:cViewPr>
  </p:notesTextViewPr>
  <p:sorterViewPr>
    <p:cViewPr>
      <p:scale>
        <a:sx n="100" d="100"/>
        <a:sy n="100" d="100"/>
      </p:scale>
      <p:origin x="0" y="-321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l Singer" userId="f6235d2c-533b-4000-8589-035ce8ba0d7e" providerId="ADAL" clId="{85390310-096F-491E-8FAF-015C6D535D20}"/>
    <pc:docChg chg="undo custSel addSld delSld modSld sldOrd">
      <pc:chgData name="Michal Singer" userId="f6235d2c-533b-4000-8589-035ce8ba0d7e" providerId="ADAL" clId="{85390310-096F-491E-8FAF-015C6D535D20}" dt="2022-07-19T17:40:29.447" v="1528"/>
      <pc:docMkLst>
        <pc:docMk/>
      </pc:docMkLst>
      <pc:sldChg chg="addSp delSp modSp mod modNotesTx">
        <pc:chgData name="Michal Singer" userId="f6235d2c-533b-4000-8589-035ce8ba0d7e" providerId="ADAL" clId="{85390310-096F-491E-8FAF-015C6D535D20}" dt="2022-07-19T17:40:29.447" v="1528"/>
        <pc:sldMkLst>
          <pc:docMk/>
          <pc:sldMk cId="0" sldId="264"/>
        </pc:sldMkLst>
        <pc:spChg chg="add del mod">
          <ac:chgData name="Michal Singer" userId="f6235d2c-533b-4000-8589-035ce8ba0d7e" providerId="ADAL" clId="{85390310-096F-491E-8FAF-015C6D535D20}" dt="2022-07-19T17:34:55.782" v="1232"/>
          <ac:spMkLst>
            <pc:docMk/>
            <pc:sldMk cId="0" sldId="264"/>
            <ac:spMk id="2" creationId="{7228D6C4-E624-AB94-1F58-30544D9985BC}"/>
          </ac:spMkLst>
        </pc:spChg>
        <pc:spChg chg="add del mod">
          <ac:chgData name="Michal Singer" userId="f6235d2c-533b-4000-8589-035ce8ba0d7e" providerId="ADAL" clId="{85390310-096F-491E-8FAF-015C6D535D20}" dt="2022-07-19T17:35:04.395" v="1234"/>
          <ac:spMkLst>
            <pc:docMk/>
            <pc:sldMk cId="0" sldId="264"/>
            <ac:spMk id="1370" creationId="{00000000-0000-0000-0000-000000000000}"/>
          </ac:spMkLst>
        </pc:spChg>
      </pc:sldChg>
      <pc:sldChg chg="delSp modSp mod">
        <pc:chgData name="Michal Singer" userId="f6235d2c-533b-4000-8589-035ce8ba0d7e" providerId="ADAL" clId="{85390310-096F-491E-8FAF-015C6D535D20}" dt="2022-07-19T16:12:50.054" v="81" actId="14100"/>
        <pc:sldMkLst>
          <pc:docMk/>
          <pc:sldMk cId="0" sldId="266"/>
        </pc:sldMkLst>
        <pc:spChg chg="del">
          <ac:chgData name="Michal Singer" userId="f6235d2c-533b-4000-8589-035ce8ba0d7e" providerId="ADAL" clId="{85390310-096F-491E-8FAF-015C6D535D20}" dt="2022-07-19T16:12:35.231" v="77" actId="478"/>
          <ac:spMkLst>
            <pc:docMk/>
            <pc:sldMk cId="0" sldId="266"/>
            <ac:spMk id="85" creationId="{F183C2ED-C9E4-4368-9CCF-0E2A8386B133}"/>
          </ac:spMkLst>
        </pc:spChg>
        <pc:spChg chg="del mod">
          <ac:chgData name="Michal Singer" userId="f6235d2c-533b-4000-8589-035ce8ba0d7e" providerId="ADAL" clId="{85390310-096F-491E-8FAF-015C6D535D20}" dt="2022-07-19T16:06:56.821" v="2" actId="478"/>
          <ac:spMkLst>
            <pc:docMk/>
            <pc:sldMk cId="0" sldId="266"/>
            <ac:spMk id="86" creationId="{204E6B87-A2DF-455B-8A50-66DE40D0476D}"/>
          </ac:spMkLst>
        </pc:spChg>
        <pc:spChg chg="del">
          <ac:chgData name="Michal Singer" userId="f6235d2c-533b-4000-8589-035ce8ba0d7e" providerId="ADAL" clId="{85390310-096F-491E-8FAF-015C6D535D20}" dt="2022-07-19T16:10:02.131" v="3" actId="478"/>
          <ac:spMkLst>
            <pc:docMk/>
            <pc:sldMk cId="0" sldId="266"/>
            <ac:spMk id="89" creationId="{1665BB0E-07D3-4A55-ADF6-3FB96A9FB6A2}"/>
          </ac:spMkLst>
        </pc:spChg>
        <pc:spChg chg="del">
          <ac:chgData name="Michal Singer" userId="f6235d2c-533b-4000-8589-035ce8ba0d7e" providerId="ADAL" clId="{85390310-096F-491E-8FAF-015C6D535D20}" dt="2022-07-19T16:10:06.604" v="4" actId="478"/>
          <ac:spMkLst>
            <pc:docMk/>
            <pc:sldMk cId="0" sldId="266"/>
            <ac:spMk id="90" creationId="{D6E53670-834A-4C13-82ED-F564256E1B02}"/>
          </ac:spMkLst>
        </pc:spChg>
        <pc:spChg chg="mod">
          <ac:chgData name="Michal Singer" userId="f6235d2c-533b-4000-8589-035ce8ba0d7e" providerId="ADAL" clId="{85390310-096F-491E-8FAF-015C6D535D20}" dt="2022-07-19T16:12:50.054" v="81" actId="14100"/>
          <ac:spMkLst>
            <pc:docMk/>
            <pc:sldMk cId="0" sldId="266"/>
            <ac:spMk id="1669" creationId="{00000000-0000-0000-0000-000000000000}"/>
          </ac:spMkLst>
        </pc:spChg>
        <pc:spChg chg="del">
          <ac:chgData name="Michal Singer" userId="f6235d2c-533b-4000-8589-035ce8ba0d7e" providerId="ADAL" clId="{85390310-096F-491E-8FAF-015C6D535D20}" dt="2022-07-19T16:06:51.133" v="0" actId="478"/>
          <ac:spMkLst>
            <pc:docMk/>
            <pc:sldMk cId="0" sldId="266"/>
            <ac:spMk id="1675" creationId="{00000000-0000-0000-0000-000000000000}"/>
          </ac:spMkLst>
        </pc:spChg>
      </pc:sldChg>
      <pc:sldChg chg="addSp delSp modSp mod">
        <pc:chgData name="Michal Singer" userId="f6235d2c-533b-4000-8589-035ce8ba0d7e" providerId="ADAL" clId="{85390310-096F-491E-8FAF-015C6D535D20}" dt="2022-07-19T16:17:29.925" v="93" actId="1076"/>
        <pc:sldMkLst>
          <pc:docMk/>
          <pc:sldMk cId="3601124863" sldId="290"/>
        </pc:sldMkLst>
        <pc:picChg chg="add mod modCrop">
          <ac:chgData name="Michal Singer" userId="f6235d2c-533b-4000-8589-035ce8ba0d7e" providerId="ADAL" clId="{85390310-096F-491E-8FAF-015C6D535D20}" dt="2022-07-19T16:17:29.925" v="93" actId="1076"/>
          <ac:picMkLst>
            <pc:docMk/>
            <pc:sldMk cId="3601124863" sldId="290"/>
            <ac:picMk id="3" creationId="{6A4166D5-3035-DB50-F029-3473F15DF16D}"/>
          </ac:picMkLst>
        </pc:picChg>
        <pc:picChg chg="add del">
          <ac:chgData name="Michal Singer" userId="f6235d2c-533b-4000-8589-035ce8ba0d7e" providerId="ADAL" clId="{85390310-096F-491E-8FAF-015C6D535D20}" dt="2022-07-19T16:16:43.591" v="85" actId="478"/>
          <ac:picMkLst>
            <pc:docMk/>
            <pc:sldMk cId="3601124863" sldId="290"/>
            <ac:picMk id="12" creationId="{A7D20125-EE43-4C13-BA76-E0751C7E3C3B}"/>
          </ac:picMkLst>
        </pc:picChg>
        <pc:picChg chg="del">
          <ac:chgData name="Michal Singer" userId="f6235d2c-533b-4000-8589-035ce8ba0d7e" providerId="ADAL" clId="{85390310-096F-491E-8FAF-015C6D535D20}" dt="2022-07-19T16:16:37.643" v="82" actId="478"/>
          <ac:picMkLst>
            <pc:docMk/>
            <pc:sldMk cId="3601124863" sldId="290"/>
            <ac:picMk id="16" creationId="{F3990682-EF77-4D7C-BFF5-4F98A9B7D92E}"/>
          </ac:picMkLst>
        </pc:picChg>
        <pc:picChg chg="del">
          <ac:chgData name="Michal Singer" userId="f6235d2c-533b-4000-8589-035ce8ba0d7e" providerId="ADAL" clId="{85390310-096F-491E-8FAF-015C6D535D20}" dt="2022-07-19T16:16:39.104" v="83" actId="478"/>
          <ac:picMkLst>
            <pc:docMk/>
            <pc:sldMk cId="3601124863" sldId="290"/>
            <ac:picMk id="18" creationId="{1082541A-5E14-46BA-BF9F-C532CB353E6C}"/>
          </ac:picMkLst>
        </pc:picChg>
      </pc:sldChg>
      <pc:sldChg chg="addSp delSp modSp mod">
        <pc:chgData name="Michal Singer" userId="f6235d2c-533b-4000-8589-035ce8ba0d7e" providerId="ADAL" clId="{85390310-096F-491E-8FAF-015C6D535D20}" dt="2022-07-19T16:19:48.454" v="112"/>
        <pc:sldMkLst>
          <pc:docMk/>
          <pc:sldMk cId="3766980841" sldId="291"/>
        </pc:sldMkLst>
        <pc:spChg chg="mod">
          <ac:chgData name="Michal Singer" userId="f6235d2c-533b-4000-8589-035ce8ba0d7e" providerId="ADAL" clId="{85390310-096F-491E-8FAF-015C6D535D20}" dt="2022-07-19T16:19:48.454" v="112"/>
          <ac:spMkLst>
            <pc:docMk/>
            <pc:sldMk cId="3766980841" sldId="291"/>
            <ac:spMk id="1298" creationId="{00000000-0000-0000-0000-000000000000}"/>
          </ac:spMkLst>
        </pc:spChg>
        <pc:picChg chg="del">
          <ac:chgData name="Michal Singer" userId="f6235d2c-533b-4000-8589-035ce8ba0d7e" providerId="ADAL" clId="{85390310-096F-491E-8FAF-015C6D535D20}" dt="2022-07-19T16:18:06.162" v="95" actId="478"/>
          <ac:picMkLst>
            <pc:docMk/>
            <pc:sldMk cId="3766980841" sldId="291"/>
            <ac:picMk id="3" creationId="{AE56261F-707A-4B43-BF01-3ABC75EE20A5}"/>
          </ac:picMkLst>
        </pc:picChg>
        <pc:picChg chg="add mod modCrop">
          <ac:chgData name="Michal Singer" userId="f6235d2c-533b-4000-8589-035ce8ba0d7e" providerId="ADAL" clId="{85390310-096F-491E-8FAF-015C6D535D20}" dt="2022-07-19T16:19:26.202" v="110" actId="1076"/>
          <ac:picMkLst>
            <pc:docMk/>
            <pc:sldMk cId="3766980841" sldId="291"/>
            <ac:picMk id="4" creationId="{016CA5E7-DA7E-5B4E-4CCB-9133687A9E9A}"/>
          </ac:picMkLst>
        </pc:picChg>
        <pc:picChg chg="add mod modCrop">
          <ac:chgData name="Michal Singer" userId="f6235d2c-533b-4000-8589-035ce8ba0d7e" providerId="ADAL" clId="{85390310-096F-491E-8FAF-015C6D535D20}" dt="2022-07-19T16:19:28.782" v="111" actId="1076"/>
          <ac:picMkLst>
            <pc:docMk/>
            <pc:sldMk cId="3766980841" sldId="291"/>
            <ac:picMk id="6" creationId="{F30DB61E-78C6-6A0B-39B7-3D4AA4097DA7}"/>
          </ac:picMkLst>
        </pc:picChg>
        <pc:picChg chg="del">
          <ac:chgData name="Michal Singer" userId="f6235d2c-533b-4000-8589-035ce8ba0d7e" providerId="ADAL" clId="{85390310-096F-491E-8FAF-015C6D535D20}" dt="2022-07-19T16:18:04.516" v="94" actId="478"/>
          <ac:picMkLst>
            <pc:docMk/>
            <pc:sldMk cId="3766980841" sldId="291"/>
            <ac:picMk id="11" creationId="{EA8F7EFE-CCE8-4610-BCC2-8DD1EFDA216B}"/>
          </ac:picMkLst>
        </pc:picChg>
      </pc:sldChg>
      <pc:sldChg chg="addSp delSp modSp mod ord modNotesTx">
        <pc:chgData name="Michal Singer" userId="f6235d2c-533b-4000-8589-035ce8ba0d7e" providerId="ADAL" clId="{85390310-096F-491E-8FAF-015C6D535D20}" dt="2022-07-19T16:38:00.267" v="1003" actId="1037"/>
        <pc:sldMkLst>
          <pc:docMk/>
          <pc:sldMk cId="3526884571" sldId="292"/>
        </pc:sldMkLst>
        <pc:spChg chg="mod">
          <ac:chgData name="Michal Singer" userId="f6235d2c-533b-4000-8589-035ce8ba0d7e" providerId="ADAL" clId="{85390310-096F-491E-8FAF-015C6D535D20}" dt="2022-07-19T16:35:45.809" v="624" actId="1076"/>
          <ac:spMkLst>
            <pc:docMk/>
            <pc:sldMk cId="3526884571" sldId="292"/>
            <ac:spMk id="17" creationId="{3DD77C42-E582-454D-875D-B18AD688B10A}"/>
          </ac:spMkLst>
        </pc:spChg>
        <pc:spChg chg="add mod">
          <ac:chgData name="Michal Singer" userId="f6235d2c-533b-4000-8589-035ce8ba0d7e" providerId="ADAL" clId="{85390310-096F-491E-8FAF-015C6D535D20}" dt="2022-07-19T16:32:00.791" v="347" actId="1076"/>
          <ac:spMkLst>
            <pc:docMk/>
            <pc:sldMk cId="3526884571" sldId="292"/>
            <ac:spMk id="23" creationId="{567EA91E-8423-AB8A-9A85-226C753679C7}"/>
          </ac:spMkLst>
        </pc:spChg>
        <pc:spChg chg="add mod">
          <ac:chgData name="Michal Singer" userId="f6235d2c-533b-4000-8589-035ce8ba0d7e" providerId="ADAL" clId="{85390310-096F-491E-8FAF-015C6D535D20}" dt="2022-07-19T16:32:00.791" v="347" actId="1076"/>
          <ac:spMkLst>
            <pc:docMk/>
            <pc:sldMk cId="3526884571" sldId="292"/>
            <ac:spMk id="24" creationId="{F4BA4DF8-05EF-6C59-5FEB-F416F292E6AD}"/>
          </ac:spMkLst>
        </pc:spChg>
        <pc:spChg chg="add mod">
          <ac:chgData name="Michal Singer" userId="f6235d2c-533b-4000-8589-035ce8ba0d7e" providerId="ADAL" clId="{85390310-096F-491E-8FAF-015C6D535D20}" dt="2022-07-19T16:32:00.791" v="347" actId="1076"/>
          <ac:spMkLst>
            <pc:docMk/>
            <pc:sldMk cId="3526884571" sldId="292"/>
            <ac:spMk id="25" creationId="{455D6236-42B1-95BC-0F13-3D312BF58185}"/>
          </ac:spMkLst>
        </pc:spChg>
        <pc:spChg chg="mod">
          <ac:chgData name="Michal Singer" userId="f6235d2c-533b-4000-8589-035ce8ba0d7e" providerId="ADAL" clId="{85390310-096F-491E-8FAF-015C6D535D20}" dt="2022-07-19T16:29:14.072" v="314" actId="1076"/>
          <ac:spMkLst>
            <pc:docMk/>
            <pc:sldMk cId="3526884571" sldId="292"/>
            <ac:spMk id="29" creationId="{F395B063-1D2F-4DFE-BA2B-CE0AF3A7C81A}"/>
          </ac:spMkLst>
        </pc:spChg>
        <pc:spChg chg="mod">
          <ac:chgData name="Michal Singer" userId="f6235d2c-533b-4000-8589-035ce8ba0d7e" providerId="ADAL" clId="{85390310-096F-491E-8FAF-015C6D535D20}" dt="2022-07-19T16:29:14.072" v="314" actId="1076"/>
          <ac:spMkLst>
            <pc:docMk/>
            <pc:sldMk cId="3526884571" sldId="292"/>
            <ac:spMk id="30" creationId="{C497BC31-F790-41B2-959B-CA622EBBB28B}"/>
          </ac:spMkLst>
        </pc:spChg>
        <pc:spChg chg="mod">
          <ac:chgData name="Michal Singer" userId="f6235d2c-533b-4000-8589-035ce8ba0d7e" providerId="ADAL" clId="{85390310-096F-491E-8FAF-015C6D535D20}" dt="2022-07-19T16:29:14.072" v="314" actId="1076"/>
          <ac:spMkLst>
            <pc:docMk/>
            <pc:sldMk cId="3526884571" sldId="292"/>
            <ac:spMk id="31" creationId="{7C4DE527-21F4-4ACC-8428-AA4B8236A5D7}"/>
          </ac:spMkLst>
        </pc:spChg>
        <pc:spChg chg="mod">
          <ac:chgData name="Michal Singer" userId="f6235d2c-533b-4000-8589-035ce8ba0d7e" providerId="ADAL" clId="{85390310-096F-491E-8FAF-015C6D535D20}" dt="2022-07-19T16:29:14.072" v="314" actId="1076"/>
          <ac:spMkLst>
            <pc:docMk/>
            <pc:sldMk cId="3526884571" sldId="292"/>
            <ac:spMk id="32" creationId="{D3E1D964-0BD3-4221-930A-FA36A75C7363}"/>
          </ac:spMkLst>
        </pc:spChg>
        <pc:spChg chg="mod">
          <ac:chgData name="Michal Singer" userId="f6235d2c-533b-4000-8589-035ce8ba0d7e" providerId="ADAL" clId="{85390310-096F-491E-8FAF-015C6D535D20}" dt="2022-07-19T16:30:30.178" v="319" actId="1076"/>
          <ac:spMkLst>
            <pc:docMk/>
            <pc:sldMk cId="3526884571" sldId="292"/>
            <ac:spMk id="33" creationId="{0ED8D837-366E-46AC-BCCE-E71612C3C0C5}"/>
          </ac:spMkLst>
        </pc:spChg>
        <pc:spChg chg="mod">
          <ac:chgData name="Michal Singer" userId="f6235d2c-533b-4000-8589-035ce8ba0d7e" providerId="ADAL" clId="{85390310-096F-491E-8FAF-015C6D535D20}" dt="2022-07-19T16:29:14.072" v="314" actId="1076"/>
          <ac:spMkLst>
            <pc:docMk/>
            <pc:sldMk cId="3526884571" sldId="292"/>
            <ac:spMk id="34" creationId="{7097FF33-5F59-403C-AAC3-E4EC00DE9E85}"/>
          </ac:spMkLst>
        </pc:spChg>
        <pc:spChg chg="mod">
          <ac:chgData name="Michal Singer" userId="f6235d2c-533b-4000-8589-035ce8ba0d7e" providerId="ADAL" clId="{85390310-096F-491E-8FAF-015C6D535D20}" dt="2022-07-19T16:28:06.084" v="269" actId="20577"/>
          <ac:spMkLst>
            <pc:docMk/>
            <pc:sldMk cId="3526884571" sldId="292"/>
            <ac:spMk id="1298" creationId="{00000000-0000-0000-0000-000000000000}"/>
          </ac:spMkLst>
        </pc:spChg>
        <pc:picChg chg="mod">
          <ac:chgData name="Michal Singer" userId="f6235d2c-533b-4000-8589-035ce8ba0d7e" providerId="ADAL" clId="{85390310-096F-491E-8FAF-015C6D535D20}" dt="2022-07-19T16:29:14.072" v="314" actId="1076"/>
          <ac:picMkLst>
            <pc:docMk/>
            <pc:sldMk cId="3526884571" sldId="292"/>
            <ac:picMk id="5" creationId="{DCD6D480-50B7-4914-9736-E84BCAAF516B}"/>
          </ac:picMkLst>
        </pc:picChg>
        <pc:picChg chg="add mod">
          <ac:chgData name="Michal Singer" userId="f6235d2c-533b-4000-8589-035ce8ba0d7e" providerId="ADAL" clId="{85390310-096F-491E-8FAF-015C6D535D20}" dt="2022-07-19T16:32:00.791" v="347" actId="1076"/>
          <ac:picMkLst>
            <pc:docMk/>
            <pc:sldMk cId="3526884571" sldId="292"/>
            <ac:picMk id="19" creationId="{3881C77F-04CC-83F6-A05C-DCE54D145C8C}"/>
          </ac:picMkLst>
        </pc:picChg>
        <pc:picChg chg="mod">
          <ac:chgData name="Michal Singer" userId="f6235d2c-533b-4000-8589-035ce8ba0d7e" providerId="ADAL" clId="{85390310-096F-491E-8FAF-015C6D535D20}" dt="2022-07-19T16:29:14.072" v="314" actId="1076"/>
          <ac:picMkLst>
            <pc:docMk/>
            <pc:sldMk cId="3526884571" sldId="292"/>
            <ac:picMk id="20" creationId="{FF65EE1D-23B9-47A5-AA3C-6151FF2F42D7}"/>
          </ac:picMkLst>
        </pc:picChg>
        <pc:picChg chg="add mod">
          <ac:chgData name="Michal Singer" userId="f6235d2c-533b-4000-8589-035ce8ba0d7e" providerId="ADAL" clId="{85390310-096F-491E-8FAF-015C6D535D20}" dt="2022-07-19T16:32:00.791" v="347" actId="1076"/>
          <ac:picMkLst>
            <pc:docMk/>
            <pc:sldMk cId="3526884571" sldId="292"/>
            <ac:picMk id="21" creationId="{FF1F5193-D581-633A-95A0-4809BF35D98B}"/>
          </ac:picMkLst>
        </pc:picChg>
        <pc:picChg chg="mod">
          <ac:chgData name="Michal Singer" userId="f6235d2c-533b-4000-8589-035ce8ba0d7e" providerId="ADAL" clId="{85390310-096F-491E-8FAF-015C6D535D20}" dt="2022-07-19T16:29:14.072" v="314" actId="1076"/>
          <ac:picMkLst>
            <pc:docMk/>
            <pc:sldMk cId="3526884571" sldId="292"/>
            <ac:picMk id="22" creationId="{1EB4BB2B-1516-4354-9E85-C7F487486861}"/>
          </ac:picMkLst>
        </pc:picChg>
        <pc:picChg chg="mod">
          <ac:chgData name="Michal Singer" userId="f6235d2c-533b-4000-8589-035ce8ba0d7e" providerId="ADAL" clId="{85390310-096F-491E-8FAF-015C6D535D20}" dt="2022-07-19T16:29:14.072" v="314" actId="1076"/>
          <ac:picMkLst>
            <pc:docMk/>
            <pc:sldMk cId="3526884571" sldId="292"/>
            <ac:picMk id="26" creationId="{71C27CC9-D4E6-42C8-9A46-DE30E28A1291}"/>
          </ac:picMkLst>
        </pc:picChg>
        <pc:picChg chg="mod">
          <ac:chgData name="Michal Singer" userId="f6235d2c-533b-4000-8589-035ce8ba0d7e" providerId="ADAL" clId="{85390310-096F-491E-8FAF-015C6D535D20}" dt="2022-07-19T16:29:14.072" v="314" actId="1076"/>
          <ac:picMkLst>
            <pc:docMk/>
            <pc:sldMk cId="3526884571" sldId="292"/>
            <ac:picMk id="28" creationId="{2BA7FAFC-ADB1-48D0-9459-B9CAD7BB33BF}"/>
          </ac:picMkLst>
        </pc:picChg>
        <pc:picChg chg="add del mod">
          <ac:chgData name="Michal Singer" userId="f6235d2c-533b-4000-8589-035ce8ba0d7e" providerId="ADAL" clId="{85390310-096F-491E-8FAF-015C6D535D20}" dt="2022-07-19T16:30:30.961" v="320"/>
          <ac:picMkLst>
            <pc:docMk/>
            <pc:sldMk cId="3526884571" sldId="292"/>
            <ac:picMk id="1026" creationId="{C6331545-BD09-CFE8-DB20-B769ACB3DF11}"/>
          </ac:picMkLst>
        </pc:picChg>
        <pc:picChg chg="add mod">
          <ac:chgData name="Michal Singer" userId="f6235d2c-533b-4000-8589-035ce8ba0d7e" providerId="ADAL" clId="{85390310-096F-491E-8FAF-015C6D535D20}" dt="2022-07-19T16:32:00.791" v="347" actId="1076"/>
          <ac:picMkLst>
            <pc:docMk/>
            <pc:sldMk cId="3526884571" sldId="292"/>
            <ac:picMk id="1028" creationId="{17BAC585-169D-77BF-036C-D407F5159A23}"/>
          </ac:picMkLst>
        </pc:picChg>
        <pc:picChg chg="add del">
          <ac:chgData name="Michal Singer" userId="f6235d2c-533b-4000-8589-035ce8ba0d7e" providerId="ADAL" clId="{85390310-096F-491E-8FAF-015C6D535D20}" dt="2022-07-19T16:32:31.941" v="350" actId="478"/>
          <ac:picMkLst>
            <pc:docMk/>
            <pc:sldMk cId="3526884571" sldId="292"/>
            <ac:picMk id="1030" creationId="{DE4F5CA8-496E-DEA6-9855-24BCC6219C45}"/>
          </ac:picMkLst>
        </pc:picChg>
        <pc:cxnChg chg="add mod">
          <ac:chgData name="Michal Singer" userId="f6235d2c-533b-4000-8589-035ce8ba0d7e" providerId="ADAL" clId="{85390310-096F-491E-8FAF-015C6D535D20}" dt="2022-07-19T16:38:00.267" v="1003" actId="1037"/>
          <ac:cxnSpMkLst>
            <pc:docMk/>
            <pc:sldMk cId="3526884571" sldId="292"/>
            <ac:cxnSpMk id="3" creationId="{F4816836-9369-BEEF-AC90-2F56A9C31203}"/>
          </ac:cxnSpMkLst>
        </pc:cxnChg>
      </pc:sldChg>
      <pc:sldChg chg="addSp delSp modSp mod modNotesTx">
        <pc:chgData name="Michal Singer" userId="f6235d2c-533b-4000-8589-035ce8ba0d7e" providerId="ADAL" clId="{85390310-096F-491E-8FAF-015C6D535D20}" dt="2022-07-19T17:24:45.269" v="1181" actId="20577"/>
        <pc:sldMkLst>
          <pc:docMk/>
          <pc:sldMk cId="590046669" sldId="293"/>
        </pc:sldMkLst>
        <pc:picChg chg="del">
          <ac:chgData name="Michal Singer" userId="f6235d2c-533b-4000-8589-035ce8ba0d7e" providerId="ADAL" clId="{85390310-096F-491E-8FAF-015C6D535D20}" dt="2022-07-19T17:16:54.227" v="1054" actId="478"/>
          <ac:picMkLst>
            <pc:docMk/>
            <pc:sldMk cId="590046669" sldId="293"/>
            <ac:picMk id="5" creationId="{6F2BA92A-CE68-41AA-AF49-8045DE85564B}"/>
          </ac:picMkLst>
        </pc:picChg>
        <pc:picChg chg="mod">
          <ac:chgData name="Michal Singer" userId="f6235d2c-533b-4000-8589-035ce8ba0d7e" providerId="ADAL" clId="{85390310-096F-491E-8FAF-015C6D535D20}" dt="2022-07-19T17:18:12.526" v="1057" actId="1076"/>
          <ac:picMkLst>
            <pc:docMk/>
            <pc:sldMk cId="590046669" sldId="293"/>
            <ac:picMk id="7" creationId="{A2CC6872-33F6-4DFA-BD8F-51D21A908D01}"/>
          </ac:picMkLst>
        </pc:picChg>
        <pc:picChg chg="add del mod">
          <ac:chgData name="Michal Singer" userId="f6235d2c-533b-4000-8589-035ce8ba0d7e" providerId="ADAL" clId="{85390310-096F-491E-8FAF-015C6D535D20}" dt="2022-07-19T17:24:03.055" v="1168" actId="478"/>
          <ac:picMkLst>
            <pc:docMk/>
            <pc:sldMk cId="590046669" sldId="293"/>
            <ac:picMk id="9" creationId="{374EAAE6-651A-E00C-EB71-7D94F8F017D3}"/>
          </ac:picMkLst>
        </pc:picChg>
        <pc:picChg chg="add mod">
          <ac:chgData name="Michal Singer" userId="f6235d2c-533b-4000-8589-035ce8ba0d7e" providerId="ADAL" clId="{85390310-096F-491E-8FAF-015C6D535D20}" dt="2022-07-19T17:24:17.944" v="1171" actId="1076"/>
          <ac:picMkLst>
            <pc:docMk/>
            <pc:sldMk cId="590046669" sldId="293"/>
            <ac:picMk id="10" creationId="{7E3DB299-F942-0F46-83EC-B0008B6CF601}"/>
          </ac:picMkLst>
        </pc:picChg>
        <pc:picChg chg="del">
          <ac:chgData name="Michal Singer" userId="f6235d2c-533b-4000-8589-035ce8ba0d7e" providerId="ADAL" clId="{85390310-096F-491E-8FAF-015C6D535D20}" dt="2022-07-19T17:16:51.463" v="1053" actId="478"/>
          <ac:picMkLst>
            <pc:docMk/>
            <pc:sldMk cId="590046669" sldId="293"/>
            <ac:picMk id="11" creationId="{F1ABCA18-B871-4F46-85CF-EF4530373E8F}"/>
          </ac:picMkLst>
        </pc:picChg>
      </pc:sldChg>
      <pc:sldChg chg="addSp delSp modSp mod modNotesTx">
        <pc:chgData name="Michal Singer" userId="f6235d2c-533b-4000-8589-035ce8ba0d7e" providerId="ADAL" clId="{85390310-096F-491E-8FAF-015C6D535D20}" dt="2022-07-19T16:24:52.861" v="202" actId="20577"/>
        <pc:sldMkLst>
          <pc:docMk/>
          <pc:sldMk cId="4076939063" sldId="294"/>
        </pc:sldMkLst>
        <pc:spChg chg="mod">
          <ac:chgData name="Michal Singer" userId="f6235d2c-533b-4000-8589-035ce8ba0d7e" providerId="ADAL" clId="{85390310-096F-491E-8FAF-015C6D535D20}" dt="2022-07-19T16:24:52.861" v="202" actId="20577"/>
          <ac:spMkLst>
            <pc:docMk/>
            <pc:sldMk cId="4076939063" sldId="294"/>
            <ac:spMk id="14" creationId="{15CA2D5D-FD6E-449F-BFDD-54F3927B05BC}"/>
          </ac:spMkLst>
        </pc:spChg>
        <pc:picChg chg="del">
          <ac:chgData name="Michal Singer" userId="f6235d2c-533b-4000-8589-035ce8ba0d7e" providerId="ADAL" clId="{85390310-096F-491E-8FAF-015C6D535D20}" dt="2022-07-19T16:22:09.455" v="113" actId="478"/>
          <ac:picMkLst>
            <pc:docMk/>
            <pc:sldMk cId="4076939063" sldId="294"/>
            <ac:picMk id="4" creationId="{4CF95AB6-5332-4909-8FD5-8B22F94BB20D}"/>
          </ac:picMkLst>
        </pc:picChg>
        <pc:picChg chg="add mod">
          <ac:chgData name="Michal Singer" userId="f6235d2c-533b-4000-8589-035ce8ba0d7e" providerId="ADAL" clId="{85390310-096F-491E-8FAF-015C6D535D20}" dt="2022-07-19T16:22:20.079" v="116" actId="1076"/>
          <ac:picMkLst>
            <pc:docMk/>
            <pc:sldMk cId="4076939063" sldId="294"/>
            <ac:picMk id="8" creationId="{88963784-4203-BD4E-FC22-D9EEFACF7DD9}"/>
          </ac:picMkLst>
        </pc:picChg>
      </pc:sldChg>
      <pc:sldChg chg="addSp delSp modSp mod modNotesTx">
        <pc:chgData name="Michal Singer" userId="f6235d2c-533b-4000-8589-035ce8ba0d7e" providerId="ADAL" clId="{85390310-096F-491E-8FAF-015C6D535D20}" dt="2022-07-19T16:26:15.507" v="252" actId="948"/>
        <pc:sldMkLst>
          <pc:docMk/>
          <pc:sldMk cId="2882232821" sldId="295"/>
        </pc:sldMkLst>
        <pc:spChg chg="mod">
          <ac:chgData name="Michal Singer" userId="f6235d2c-533b-4000-8589-035ce8ba0d7e" providerId="ADAL" clId="{85390310-096F-491E-8FAF-015C6D535D20}" dt="2022-07-19T16:25:43.729" v="248" actId="5793"/>
          <ac:spMkLst>
            <pc:docMk/>
            <pc:sldMk cId="2882232821" sldId="295"/>
            <ac:spMk id="12" creationId="{C171B733-9311-47E2-91FD-B6BBA1E58368}"/>
          </ac:spMkLst>
        </pc:spChg>
        <pc:picChg chg="del">
          <ac:chgData name="Michal Singer" userId="f6235d2c-533b-4000-8589-035ce8ba0d7e" providerId="ADAL" clId="{85390310-096F-491E-8FAF-015C6D535D20}" dt="2022-07-19T16:25:26.734" v="206" actId="478"/>
          <ac:picMkLst>
            <pc:docMk/>
            <pc:sldMk cId="2882232821" sldId="295"/>
            <ac:picMk id="3" creationId="{BB701BFB-25B4-419E-87CC-86040F098827}"/>
          </ac:picMkLst>
        </pc:picChg>
        <pc:picChg chg="add mod">
          <ac:chgData name="Michal Singer" userId="f6235d2c-533b-4000-8589-035ce8ba0d7e" providerId="ADAL" clId="{85390310-096F-491E-8FAF-015C6D535D20}" dt="2022-07-19T16:26:04.482" v="250" actId="1076"/>
          <ac:picMkLst>
            <pc:docMk/>
            <pc:sldMk cId="2882232821" sldId="295"/>
            <ac:picMk id="8" creationId="{0E89D28C-37F7-E2F7-8B4C-64E967E43CCB}"/>
          </ac:picMkLst>
        </pc:picChg>
      </pc:sldChg>
      <pc:sldChg chg="addSp delSp modSp mod modNotesTx">
        <pc:chgData name="Michal Singer" userId="f6235d2c-533b-4000-8589-035ce8ba0d7e" providerId="ADAL" clId="{85390310-096F-491E-8FAF-015C6D535D20}" dt="2022-07-19T16:25:11.536" v="205" actId="948"/>
        <pc:sldMkLst>
          <pc:docMk/>
          <pc:sldMk cId="3271070875" sldId="296"/>
        </pc:sldMkLst>
        <pc:spChg chg="mod">
          <ac:chgData name="Michal Singer" userId="f6235d2c-533b-4000-8589-035ce8ba0d7e" providerId="ADAL" clId="{85390310-096F-491E-8FAF-015C6D535D20}" dt="2022-07-19T16:25:00.461" v="203"/>
          <ac:spMkLst>
            <pc:docMk/>
            <pc:sldMk cId="3271070875" sldId="296"/>
            <ac:spMk id="9" creationId="{0E688A62-8348-4C8A-94AF-4D5485F73DB8}"/>
          </ac:spMkLst>
        </pc:spChg>
        <pc:picChg chg="del">
          <ac:chgData name="Michal Singer" userId="f6235d2c-533b-4000-8589-035ce8ba0d7e" providerId="ADAL" clId="{85390310-096F-491E-8FAF-015C6D535D20}" dt="2022-07-19T16:23:12.585" v="120" actId="478"/>
          <ac:picMkLst>
            <pc:docMk/>
            <pc:sldMk cId="3271070875" sldId="296"/>
            <ac:picMk id="3" creationId="{2BE45EC5-D67B-498E-B124-8C43EEFCD0B7}"/>
          </ac:picMkLst>
        </pc:picChg>
        <pc:picChg chg="add mod">
          <ac:chgData name="Michal Singer" userId="f6235d2c-533b-4000-8589-035ce8ba0d7e" providerId="ADAL" clId="{85390310-096F-491E-8FAF-015C6D535D20}" dt="2022-07-19T16:23:10.435" v="119"/>
          <ac:picMkLst>
            <pc:docMk/>
            <pc:sldMk cId="3271070875" sldId="296"/>
            <ac:picMk id="8" creationId="{0FEC587A-EE3E-1106-DA24-C753B0F7A485}"/>
          </ac:picMkLst>
        </pc:picChg>
      </pc:sldChg>
      <pc:sldChg chg="modNotesTx">
        <pc:chgData name="Michal Singer" userId="f6235d2c-533b-4000-8589-035ce8ba0d7e" providerId="ADAL" clId="{85390310-096F-491E-8FAF-015C6D535D20}" dt="2022-07-19T17:33:22.346" v="1227"/>
        <pc:sldMkLst>
          <pc:docMk/>
          <pc:sldMk cId="1725858141" sldId="297"/>
        </pc:sldMkLst>
      </pc:sldChg>
      <pc:sldChg chg="addSp delSp modSp mod modNotesTx">
        <pc:chgData name="Michal Singer" userId="f6235d2c-533b-4000-8589-035ce8ba0d7e" providerId="ADAL" clId="{85390310-096F-491E-8FAF-015C6D535D20}" dt="2022-07-19T17:28:20.898" v="1214" actId="5793"/>
        <pc:sldMkLst>
          <pc:docMk/>
          <pc:sldMk cId="1500645947" sldId="298"/>
        </pc:sldMkLst>
        <pc:picChg chg="del">
          <ac:chgData name="Michal Singer" userId="f6235d2c-533b-4000-8589-035ce8ba0d7e" providerId="ADAL" clId="{85390310-096F-491E-8FAF-015C6D535D20}" dt="2022-07-19T17:21:18.845" v="1140" actId="478"/>
          <ac:picMkLst>
            <pc:docMk/>
            <pc:sldMk cId="1500645947" sldId="298"/>
            <ac:picMk id="3" creationId="{0FA4D777-3F72-4F1B-8AC9-777012333BC9}"/>
          </ac:picMkLst>
        </pc:picChg>
        <pc:picChg chg="del">
          <ac:chgData name="Michal Singer" userId="f6235d2c-533b-4000-8589-035ce8ba0d7e" providerId="ADAL" clId="{85390310-096F-491E-8FAF-015C6D535D20}" dt="2022-07-19T17:21:14.643" v="1139" actId="478"/>
          <ac:picMkLst>
            <pc:docMk/>
            <pc:sldMk cId="1500645947" sldId="298"/>
            <ac:picMk id="7" creationId="{4B4C3045-F92D-4381-88BA-D106A60A461A}"/>
          </ac:picMkLst>
        </pc:picChg>
        <pc:picChg chg="mod">
          <ac:chgData name="Michal Singer" userId="f6235d2c-533b-4000-8589-035ce8ba0d7e" providerId="ADAL" clId="{85390310-096F-491E-8FAF-015C6D535D20}" dt="2022-07-19T17:21:34.729" v="1144" actId="1076"/>
          <ac:picMkLst>
            <pc:docMk/>
            <pc:sldMk cId="1500645947" sldId="298"/>
            <ac:picMk id="9" creationId="{BB523B7F-B196-4313-8CEC-472D82E5A2C5}"/>
          </ac:picMkLst>
        </pc:picChg>
        <pc:picChg chg="del">
          <ac:chgData name="Michal Singer" userId="f6235d2c-533b-4000-8589-035ce8ba0d7e" providerId="ADAL" clId="{85390310-096F-491E-8FAF-015C6D535D20}" dt="2022-07-19T17:21:26.092" v="1141" actId="478"/>
          <ac:picMkLst>
            <pc:docMk/>
            <pc:sldMk cId="1500645947" sldId="298"/>
            <ac:picMk id="11" creationId="{AC0E4C7A-CE2D-4AD7-A184-BF8F5F5B0B7A}"/>
          </ac:picMkLst>
        </pc:picChg>
        <pc:picChg chg="add mod">
          <ac:chgData name="Michal Singer" userId="f6235d2c-533b-4000-8589-035ce8ba0d7e" providerId="ADAL" clId="{85390310-096F-491E-8FAF-015C6D535D20}" dt="2022-07-19T17:27:42.137" v="1206" actId="1076"/>
          <ac:picMkLst>
            <pc:docMk/>
            <pc:sldMk cId="1500645947" sldId="298"/>
            <ac:picMk id="12" creationId="{81D0620E-A0B6-5FE1-A84E-3A994383C4D7}"/>
          </ac:picMkLst>
        </pc:picChg>
        <pc:picChg chg="del">
          <ac:chgData name="Michal Singer" userId="f6235d2c-533b-4000-8589-035ce8ba0d7e" providerId="ADAL" clId="{85390310-096F-491E-8FAF-015C6D535D20}" dt="2022-07-19T17:21:30.644" v="1142" actId="478"/>
          <ac:picMkLst>
            <pc:docMk/>
            <pc:sldMk cId="1500645947" sldId="298"/>
            <ac:picMk id="14" creationId="{3D1C90C2-5225-4A9B-8423-D7D13043BB1F}"/>
          </ac:picMkLst>
        </pc:picChg>
      </pc:sldChg>
      <pc:sldChg chg="del">
        <pc:chgData name="Michal Singer" userId="f6235d2c-533b-4000-8589-035ce8ba0d7e" providerId="ADAL" clId="{85390310-096F-491E-8FAF-015C6D535D20}" dt="2022-07-19T17:29:49.280" v="1223" actId="47"/>
        <pc:sldMkLst>
          <pc:docMk/>
          <pc:sldMk cId="986316438" sldId="299"/>
        </pc:sldMkLst>
      </pc:sldChg>
      <pc:sldChg chg="addSp delSp modSp mod ord">
        <pc:chgData name="Michal Singer" userId="f6235d2c-533b-4000-8589-035ce8ba0d7e" providerId="ADAL" clId="{85390310-096F-491E-8FAF-015C6D535D20}" dt="2022-07-19T16:43:03.136" v="1052" actId="1076"/>
        <pc:sldMkLst>
          <pc:docMk/>
          <pc:sldMk cId="3455762771" sldId="300"/>
        </pc:sldMkLst>
        <pc:spChg chg="mod">
          <ac:chgData name="Michal Singer" userId="f6235d2c-533b-4000-8589-035ce8ba0d7e" providerId="ADAL" clId="{85390310-096F-491E-8FAF-015C6D535D20}" dt="2022-07-19T16:40:54.163" v="1027" actId="1076"/>
          <ac:spMkLst>
            <pc:docMk/>
            <pc:sldMk cId="3455762771" sldId="300"/>
            <ac:spMk id="17" creationId="{3DD77C42-E582-454D-875D-B18AD688B10A}"/>
          </ac:spMkLst>
        </pc:spChg>
        <pc:spChg chg="del">
          <ac:chgData name="Michal Singer" userId="f6235d2c-533b-4000-8589-035ce8ba0d7e" providerId="ADAL" clId="{85390310-096F-491E-8FAF-015C6D535D20}" dt="2022-07-19T16:40:45.171" v="1024" actId="478"/>
          <ac:spMkLst>
            <pc:docMk/>
            <pc:sldMk cId="3455762771" sldId="300"/>
            <ac:spMk id="19" creationId="{7042D7D9-BD62-4E71-8CA3-CBE3590DB82F}"/>
          </ac:spMkLst>
        </pc:spChg>
        <pc:spChg chg="mod">
          <ac:chgData name="Michal Singer" userId="f6235d2c-533b-4000-8589-035ce8ba0d7e" providerId="ADAL" clId="{85390310-096F-491E-8FAF-015C6D535D20}" dt="2022-07-19T16:40:49.065" v="1026" actId="1076"/>
          <ac:spMkLst>
            <pc:docMk/>
            <pc:sldMk cId="3455762771" sldId="300"/>
            <ac:spMk id="33" creationId="{0ED8D837-366E-46AC-BCCE-E71612C3C0C5}"/>
          </ac:spMkLst>
        </pc:spChg>
        <pc:picChg chg="add del mod">
          <ac:chgData name="Michal Singer" userId="f6235d2c-533b-4000-8589-035ce8ba0d7e" providerId="ADAL" clId="{85390310-096F-491E-8FAF-015C6D535D20}" dt="2022-07-19T16:40:40.959" v="1023" actId="478"/>
          <ac:picMkLst>
            <pc:docMk/>
            <pc:sldMk cId="3455762771" sldId="300"/>
            <ac:picMk id="3" creationId="{85927150-EEF8-6056-D9FC-558BFB47B9D1}"/>
          </ac:picMkLst>
        </pc:picChg>
        <pc:picChg chg="add mod modCrop">
          <ac:chgData name="Michal Singer" userId="f6235d2c-533b-4000-8589-035ce8ba0d7e" providerId="ADAL" clId="{85390310-096F-491E-8FAF-015C6D535D20}" dt="2022-07-19T16:43:03.136" v="1052" actId="1076"/>
          <ac:picMkLst>
            <pc:docMk/>
            <pc:sldMk cId="3455762771" sldId="300"/>
            <ac:picMk id="5" creationId="{2B59C7A9-D358-B19D-166B-B83656D1461B}"/>
          </ac:picMkLst>
        </pc:picChg>
        <pc:picChg chg="del">
          <ac:chgData name="Michal Singer" userId="f6235d2c-533b-4000-8589-035ce8ba0d7e" providerId="ADAL" clId="{85390310-096F-491E-8FAF-015C6D535D20}" dt="2022-07-19T16:40:56.599" v="1028" actId="478"/>
          <ac:picMkLst>
            <pc:docMk/>
            <pc:sldMk cId="3455762771" sldId="300"/>
            <ac:picMk id="6" creationId="{B9581C1D-9BC2-4EB4-BE58-87C182C4E419}"/>
          </ac:picMkLst>
        </pc:picChg>
        <pc:picChg chg="del">
          <ac:chgData name="Michal Singer" userId="f6235d2c-533b-4000-8589-035ce8ba0d7e" providerId="ADAL" clId="{85390310-096F-491E-8FAF-015C6D535D20}" dt="2022-07-19T16:40:01.201" v="1010" actId="478"/>
          <ac:picMkLst>
            <pc:docMk/>
            <pc:sldMk cId="3455762771" sldId="300"/>
            <ac:picMk id="21" creationId="{71AC0981-F262-4BBE-9924-277B907EC9DF}"/>
          </ac:picMkLst>
        </pc:picChg>
      </pc:sldChg>
      <pc:sldChg chg="addSp delSp modSp add del mod ord">
        <pc:chgData name="Michal Singer" userId="f6235d2c-533b-4000-8589-035ce8ba0d7e" providerId="ADAL" clId="{85390310-096F-491E-8FAF-015C6D535D20}" dt="2022-07-19T16:42:07.488" v="1042" actId="1076"/>
        <pc:sldMkLst>
          <pc:docMk/>
          <pc:sldMk cId="2746615589" sldId="301"/>
        </pc:sldMkLst>
        <pc:picChg chg="add mod modCrop">
          <ac:chgData name="Michal Singer" userId="f6235d2c-533b-4000-8589-035ce8ba0d7e" providerId="ADAL" clId="{85390310-096F-491E-8FAF-015C6D535D20}" dt="2022-07-19T16:42:07.488" v="1042" actId="1076"/>
          <ac:picMkLst>
            <pc:docMk/>
            <pc:sldMk cId="2746615589" sldId="301"/>
            <ac:picMk id="3" creationId="{1AD09001-6198-0024-1DC2-2C712D021598}"/>
          </ac:picMkLst>
        </pc:picChg>
        <pc:picChg chg="del mod">
          <ac:chgData name="Michal Singer" userId="f6235d2c-533b-4000-8589-035ce8ba0d7e" providerId="ADAL" clId="{85390310-096F-491E-8FAF-015C6D535D20}" dt="2022-07-19T16:41:30.710" v="1032" actId="478"/>
          <ac:picMkLst>
            <pc:docMk/>
            <pc:sldMk cId="2746615589" sldId="301"/>
            <ac:picMk id="4" creationId="{F5C34FC5-FC06-45F2-9FDD-00DE927955DC}"/>
          </ac:picMkLst>
        </pc:picChg>
      </pc:sldChg>
      <pc:sldChg chg="addSp delSp modSp mod ord">
        <pc:chgData name="Michal Singer" userId="f6235d2c-533b-4000-8589-035ce8ba0d7e" providerId="ADAL" clId="{85390310-096F-491E-8FAF-015C6D535D20}" dt="2022-07-19T16:39:31.482" v="1009" actId="1076"/>
        <pc:sldMkLst>
          <pc:docMk/>
          <pc:sldMk cId="2710427740" sldId="302"/>
        </pc:sldMkLst>
        <pc:picChg chg="add mod">
          <ac:chgData name="Michal Singer" userId="f6235d2c-533b-4000-8589-035ce8ba0d7e" providerId="ADAL" clId="{85390310-096F-491E-8FAF-015C6D535D20}" dt="2022-07-19T16:39:31.482" v="1009" actId="1076"/>
          <ac:picMkLst>
            <pc:docMk/>
            <pc:sldMk cId="2710427740" sldId="302"/>
            <ac:picMk id="4" creationId="{7D55723E-DF72-CE7E-8A43-21FDF4395DC2}"/>
          </ac:picMkLst>
        </pc:picChg>
        <pc:picChg chg="del">
          <ac:chgData name="Michal Singer" userId="f6235d2c-533b-4000-8589-035ce8ba0d7e" providerId="ADAL" clId="{85390310-096F-491E-8FAF-015C6D535D20}" dt="2022-07-19T16:39:22.448" v="1004" actId="478"/>
          <ac:picMkLst>
            <pc:docMk/>
            <pc:sldMk cId="2710427740" sldId="302"/>
            <ac:picMk id="5" creationId="{1367A88E-5420-4E70-8F1F-3F593D92279F}"/>
          </ac:picMkLst>
        </pc:picChg>
      </pc:sldChg>
      <pc:sldChg chg="ord">
        <pc:chgData name="Michal Singer" userId="f6235d2c-533b-4000-8589-035ce8ba0d7e" providerId="ADAL" clId="{85390310-096F-491E-8FAF-015C6D535D20}" dt="2022-07-19T16:27:10.222" v="264"/>
        <pc:sldMkLst>
          <pc:docMk/>
          <pc:sldMk cId="3745604319" sldId="303"/>
        </pc:sldMkLst>
      </pc:sldChg>
      <pc:sldChg chg="delSp modSp add mod">
        <pc:chgData name="Michal Singer" userId="f6235d2c-533b-4000-8589-035ce8ba0d7e" providerId="ADAL" clId="{85390310-096F-491E-8FAF-015C6D535D20}" dt="2022-07-19T16:40:35.146" v="1022" actId="1076"/>
        <pc:sldMkLst>
          <pc:docMk/>
          <pc:sldMk cId="2004732366" sldId="304"/>
        </pc:sldMkLst>
        <pc:spChg chg="del">
          <ac:chgData name="Michal Singer" userId="f6235d2c-533b-4000-8589-035ce8ba0d7e" providerId="ADAL" clId="{85390310-096F-491E-8FAF-015C6D535D20}" dt="2022-07-19T16:40:26.914" v="1019" actId="478"/>
          <ac:spMkLst>
            <pc:docMk/>
            <pc:sldMk cId="2004732366" sldId="304"/>
            <ac:spMk id="17" creationId="{3DD77C42-E582-454D-875D-B18AD688B10A}"/>
          </ac:spMkLst>
        </pc:spChg>
        <pc:picChg chg="mod">
          <ac:chgData name="Michal Singer" userId="f6235d2c-533b-4000-8589-035ce8ba0d7e" providerId="ADAL" clId="{85390310-096F-491E-8FAF-015C6D535D20}" dt="2022-07-19T16:40:35.146" v="1022" actId="1076"/>
          <ac:picMkLst>
            <pc:docMk/>
            <pc:sldMk cId="2004732366" sldId="304"/>
            <ac:picMk id="3" creationId="{85927150-EEF8-6056-D9FC-558BFB47B9D1}"/>
          </ac:picMkLst>
        </pc:picChg>
        <pc:picChg chg="del">
          <ac:chgData name="Michal Singer" userId="f6235d2c-533b-4000-8589-035ce8ba0d7e" providerId="ADAL" clId="{85390310-096F-491E-8FAF-015C6D535D20}" dt="2022-07-19T16:40:26.914" v="1019" actId="478"/>
          <ac:picMkLst>
            <pc:docMk/>
            <pc:sldMk cId="2004732366" sldId="304"/>
            <ac:picMk id="6" creationId="{B9581C1D-9BC2-4EB4-BE58-87C182C4E419}"/>
          </ac:picMkLst>
        </pc:picChg>
      </pc:sldChg>
      <pc:sldChg chg="addSp delSp modSp add mod modNotesTx">
        <pc:chgData name="Michal Singer" userId="f6235d2c-533b-4000-8589-035ce8ba0d7e" providerId="ADAL" clId="{85390310-096F-491E-8FAF-015C6D535D20}" dt="2022-07-19T17:26:57.605" v="1200" actId="1076"/>
        <pc:sldMkLst>
          <pc:docMk/>
          <pc:sldMk cId="508392935" sldId="305"/>
        </pc:sldMkLst>
        <pc:spChg chg="add del">
          <ac:chgData name="Michal Singer" userId="f6235d2c-533b-4000-8589-035ce8ba0d7e" providerId="ADAL" clId="{85390310-096F-491E-8FAF-015C6D535D20}" dt="2022-07-19T17:26:25.049" v="1192"/>
          <ac:spMkLst>
            <pc:docMk/>
            <pc:sldMk cId="508392935" sldId="305"/>
            <ac:spMk id="2" creationId="{24C6D21C-4FCB-C0E0-E13C-F192DF0484D4}"/>
          </ac:spMkLst>
        </pc:spChg>
        <pc:picChg chg="add mod">
          <ac:chgData name="Michal Singer" userId="f6235d2c-533b-4000-8589-035ce8ba0d7e" providerId="ADAL" clId="{85390310-096F-491E-8FAF-015C6D535D20}" dt="2022-07-19T17:26:57.605" v="1200" actId="1076"/>
          <ac:picMkLst>
            <pc:docMk/>
            <pc:sldMk cId="508392935" sldId="305"/>
            <ac:picMk id="4" creationId="{2E9FC3BE-3DCC-FEFC-7C77-512C0D54D44A}"/>
          </ac:picMkLst>
        </pc:picChg>
        <pc:picChg chg="del">
          <ac:chgData name="Michal Singer" userId="f6235d2c-533b-4000-8589-035ce8ba0d7e" providerId="ADAL" clId="{85390310-096F-491E-8FAF-015C6D535D20}" dt="2022-07-19T17:19:00.743" v="1063" actId="478"/>
          <ac:picMkLst>
            <pc:docMk/>
            <pc:sldMk cId="508392935" sldId="305"/>
            <ac:picMk id="7" creationId="{A2CC6872-33F6-4DFA-BD8F-51D21A908D01}"/>
          </ac:picMkLst>
        </pc:picChg>
        <pc:picChg chg="mod">
          <ac:chgData name="Michal Singer" userId="f6235d2c-533b-4000-8589-035ce8ba0d7e" providerId="ADAL" clId="{85390310-096F-491E-8FAF-015C6D535D20}" dt="2022-07-19T17:26:53.618" v="1199" actId="1076"/>
          <ac:picMkLst>
            <pc:docMk/>
            <pc:sldMk cId="508392935" sldId="305"/>
            <ac:picMk id="9" creationId="{374EAAE6-651A-E00C-EB71-7D94F8F017D3}"/>
          </ac:picMkLst>
        </pc:picChg>
      </pc:sldChg>
      <pc:sldChg chg="addSp delSp modSp add mod modNotesTx">
        <pc:chgData name="Michal Singer" userId="f6235d2c-533b-4000-8589-035ce8ba0d7e" providerId="ADAL" clId="{85390310-096F-491E-8FAF-015C6D535D20}" dt="2022-07-19T17:27:07.386" v="1202" actId="1076"/>
        <pc:sldMkLst>
          <pc:docMk/>
          <pc:sldMk cId="1870981849" sldId="306"/>
        </pc:sldMkLst>
        <pc:picChg chg="add mod">
          <ac:chgData name="Michal Singer" userId="f6235d2c-533b-4000-8589-035ce8ba0d7e" providerId="ADAL" clId="{85390310-096F-491E-8FAF-015C6D535D20}" dt="2022-07-19T17:27:07.386" v="1202" actId="1076"/>
          <ac:picMkLst>
            <pc:docMk/>
            <pc:sldMk cId="1870981849" sldId="306"/>
            <ac:picMk id="7" creationId="{41027C93-FB66-3D9B-C82D-D60561625B76}"/>
          </ac:picMkLst>
        </pc:picChg>
        <pc:picChg chg="add mod">
          <ac:chgData name="Michal Singer" userId="f6235d2c-533b-4000-8589-035ce8ba0d7e" providerId="ADAL" clId="{85390310-096F-491E-8FAF-015C6D535D20}" dt="2022-07-19T17:27:04.375" v="1201"/>
          <ac:picMkLst>
            <pc:docMk/>
            <pc:sldMk cId="1870981849" sldId="306"/>
            <ac:picMk id="8" creationId="{7E74DF78-482B-7DBF-B85E-AE33E4272B7A}"/>
          </ac:picMkLst>
        </pc:picChg>
        <pc:picChg chg="del">
          <ac:chgData name="Michal Singer" userId="f6235d2c-533b-4000-8589-035ce8ba0d7e" providerId="ADAL" clId="{85390310-096F-491E-8FAF-015C6D535D20}" dt="2022-07-19T17:22:16.759" v="1146" actId="478"/>
          <ac:picMkLst>
            <pc:docMk/>
            <pc:sldMk cId="1870981849" sldId="306"/>
            <ac:picMk id="9" creationId="{374EAAE6-651A-E00C-EB71-7D94F8F017D3}"/>
          </ac:picMkLst>
        </pc:picChg>
      </pc:sldChg>
      <pc:sldChg chg="addSp delSp modSp add mod modNotesTx">
        <pc:chgData name="Michal Singer" userId="f6235d2c-533b-4000-8589-035ce8ba0d7e" providerId="ADAL" clId="{85390310-096F-491E-8FAF-015C6D535D20}" dt="2022-07-19T17:25:49.279" v="1190" actId="1076"/>
        <pc:sldMkLst>
          <pc:docMk/>
          <pc:sldMk cId="4245898259" sldId="307"/>
        </pc:sldMkLst>
        <pc:picChg chg="add mod">
          <ac:chgData name="Michal Singer" userId="f6235d2c-533b-4000-8589-035ce8ba0d7e" providerId="ADAL" clId="{85390310-096F-491E-8FAF-015C6D535D20}" dt="2022-07-19T17:25:49.279" v="1190" actId="1076"/>
          <ac:picMkLst>
            <pc:docMk/>
            <pc:sldMk cId="4245898259" sldId="307"/>
            <ac:picMk id="8" creationId="{896ADB69-F95E-3D96-DCB5-3439C049C665}"/>
          </ac:picMkLst>
        </pc:picChg>
        <pc:picChg chg="del">
          <ac:chgData name="Michal Singer" userId="f6235d2c-533b-4000-8589-035ce8ba0d7e" providerId="ADAL" clId="{85390310-096F-491E-8FAF-015C6D535D20}" dt="2022-07-19T17:25:12.824" v="1183" actId="478"/>
          <ac:picMkLst>
            <pc:docMk/>
            <pc:sldMk cId="4245898259" sldId="307"/>
            <ac:picMk id="10" creationId="{7E3DB299-F942-0F46-83EC-B0008B6CF601}"/>
          </ac:picMkLst>
        </pc:picChg>
      </pc:sldChg>
      <pc:sldChg chg="addSp delSp modSp add mod modNotesTx">
        <pc:chgData name="Michal Singer" userId="f6235d2c-533b-4000-8589-035ce8ba0d7e" providerId="ADAL" clId="{85390310-096F-491E-8FAF-015C6D535D20}" dt="2022-07-19T17:29:00.255" v="1222" actId="12"/>
        <pc:sldMkLst>
          <pc:docMk/>
          <pc:sldMk cId="3069994702" sldId="308"/>
        </pc:sldMkLst>
        <pc:picChg chg="add mod">
          <ac:chgData name="Michal Singer" userId="f6235d2c-533b-4000-8589-035ce8ba0d7e" providerId="ADAL" clId="{85390310-096F-491E-8FAF-015C6D535D20}" dt="2022-07-19T17:28:47.928" v="1220" actId="1076"/>
          <ac:picMkLst>
            <pc:docMk/>
            <pc:sldMk cId="3069994702" sldId="308"/>
            <ac:picMk id="8" creationId="{2C0F65EB-4E49-6692-B069-F8930703D54B}"/>
          </ac:picMkLst>
        </pc:picChg>
        <pc:picChg chg="del">
          <ac:chgData name="Michal Singer" userId="f6235d2c-533b-4000-8589-035ce8ba0d7e" providerId="ADAL" clId="{85390310-096F-491E-8FAF-015C6D535D20}" dt="2022-07-19T17:28:40.539" v="1216" actId="478"/>
          <ac:picMkLst>
            <pc:docMk/>
            <pc:sldMk cId="3069994702" sldId="308"/>
            <ac:picMk id="12" creationId="{81D0620E-A0B6-5FE1-A84E-3A994383C4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3a1b1e5a5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3a1b1e5a5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870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1031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Tree>
    <p:extLst>
      <p:ext uri="{BB962C8B-B14F-4D97-AF65-F5344CB8AC3E}">
        <p14:creationId xmlns:p14="http://schemas.microsoft.com/office/powerpoint/2010/main" val="140600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he-IL" dirty="0"/>
              <a:t>בכדי להכיר איך להשתמש בניאו פור גיי, היינו צריכות קודם ללמוד איך להכניס נתונים לתוכנה ע"י כתיבת קוד שמיועד לניאו פור גיי</a:t>
            </a:r>
          </a:p>
          <a:p>
            <a:pPr marL="0" lvl="0" indent="0" algn="r" rtl="0">
              <a:spcBef>
                <a:spcPts val="0"/>
              </a:spcBef>
              <a:spcAft>
                <a:spcPts val="0"/>
              </a:spcAft>
              <a:buNone/>
            </a:pPr>
            <a:r>
              <a:rPr lang="he-IL" dirty="0"/>
              <a:t>בתמונה למעלה אפשר לראות קוד של הכנסת נתונים מטבלת קטגוריות ומטבלת לקוחות לתוך התוכנה אפשר לראות את השדות שהכנסנו, ואת </a:t>
            </a:r>
            <a:r>
              <a:rPr lang="he-IL" dirty="0" err="1"/>
              <a:t>ההמרות</a:t>
            </a:r>
            <a:r>
              <a:rPr lang="he-IL" dirty="0"/>
              <a:t> שנעשו בכדי שהנתונים יכנסו לתכונה כמו שצריך</a:t>
            </a:r>
          </a:p>
          <a:p>
            <a:pPr marL="0" lvl="0" indent="0" algn="r" rtl="0">
              <a:spcBef>
                <a:spcPts val="0"/>
              </a:spcBef>
              <a:spcAft>
                <a:spcPts val="0"/>
              </a:spcAft>
              <a:buNone/>
            </a:pPr>
            <a:r>
              <a:rPr lang="he-IL" dirty="0"/>
              <a:t>בחלק למטה אפשר לראות פקודות שהשתמשנו בהן הרבה- </a:t>
            </a:r>
          </a:p>
          <a:p>
            <a:pPr marL="0" lvl="0" indent="0" algn="r" rtl="0">
              <a:spcBef>
                <a:spcPts val="0"/>
              </a:spcBef>
              <a:spcAft>
                <a:spcPts val="0"/>
              </a:spcAft>
              <a:buNone/>
            </a:pPr>
            <a:r>
              <a:rPr lang="he-IL" dirty="0"/>
              <a:t>הצגת כל </a:t>
            </a:r>
            <a:r>
              <a:rPr lang="he-IL" dirty="0" err="1"/>
              <a:t>הנאודים</a:t>
            </a:r>
            <a:r>
              <a:rPr lang="he-IL" dirty="0"/>
              <a:t> הקיימים בדאטה שלנו, הצגת </a:t>
            </a:r>
            <a:r>
              <a:rPr lang="he-IL" dirty="0" err="1"/>
              <a:t>נאודים</a:t>
            </a:r>
            <a:r>
              <a:rPr lang="he-IL" dirty="0"/>
              <a:t> ספציפיים ומחיקת </a:t>
            </a:r>
            <a:r>
              <a:rPr lang="he-IL" dirty="0" err="1"/>
              <a:t>נאודים</a:t>
            </a:r>
            <a:r>
              <a:rPr lang="he-IL" dirty="0"/>
              <a:t>.</a:t>
            </a:r>
            <a:endParaRPr dirty="0"/>
          </a:p>
        </p:txBody>
      </p:sp>
    </p:spTree>
    <p:extLst>
      <p:ext uri="{BB962C8B-B14F-4D97-AF65-F5344CB8AC3E}">
        <p14:creationId xmlns:p14="http://schemas.microsoft.com/office/powerpoint/2010/main" val="1696492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he-IL" dirty="0"/>
              <a:t>כאן יש קוד שיוצר קשרים בין </a:t>
            </a:r>
            <a:r>
              <a:rPr lang="he-IL" dirty="0" err="1"/>
              <a:t>נאודים</a:t>
            </a:r>
            <a:r>
              <a:rPr lang="he-IL" dirty="0"/>
              <a:t>- בגרף קשר ייוצג על ידי קשת.  למשל בחלק קוד הראשון בצד שמאל למעלה יצרנו קשר בין הזמנה למסעדה על ידי קשר שנקרא "מנה הוזמנה מ".</a:t>
            </a:r>
            <a:endParaRPr dirty="0"/>
          </a:p>
        </p:txBody>
      </p:sp>
    </p:spTree>
    <p:extLst>
      <p:ext uri="{BB962C8B-B14F-4D97-AF65-F5344CB8AC3E}">
        <p14:creationId xmlns:p14="http://schemas.microsoft.com/office/powerpoint/2010/main" val="230473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1800" dirty="0">
                <a:effectLst/>
                <a:ea typeface="Calibri" panose="020F0502020204030204" pitchFamily="34" charset="0"/>
                <a:cs typeface="Calibri" panose="020F0502020204030204" pitchFamily="34" charset="0"/>
              </a:rPr>
              <a:t>סידרנו את הקבצים לטבלאות כך שהטבלאות שלנו היו : מסעדות, הזמנות, לקוחות וקטגוריות.</a:t>
            </a:r>
            <a:br>
              <a:rPr lang="en-US" sz="1800" dirty="0">
                <a:effectLst/>
                <a:latin typeface="Calibri" panose="020F0502020204030204" pitchFamily="34" charset="0"/>
                <a:ea typeface="Calibri" panose="020F0502020204030204" pitchFamily="34" charset="0"/>
              </a:rPr>
            </a:br>
            <a:r>
              <a:rPr lang="he-IL" sz="1800" dirty="0">
                <a:effectLst/>
                <a:latin typeface="Calibri" panose="020F0502020204030204" pitchFamily="34" charset="0"/>
                <a:ea typeface="Calibri" panose="020F0502020204030204" pitchFamily="34" charset="0"/>
              </a:rPr>
              <a:t>סידור זה לא היה מוצלח מכיוון שהוא יצר הרבה כפילויות, למשל בתמונה הבאה ניתן לראות כי לכל מסעדה נוצר </a:t>
            </a:r>
            <a:r>
              <a:rPr lang="en-US" sz="1800" dirty="0">
                <a:effectLst/>
                <a:latin typeface="Calibri" panose="020F0502020204030204" pitchFamily="34" charset="0"/>
                <a:ea typeface="Calibri" panose="020F0502020204030204" pitchFamily="34" charset="0"/>
              </a:rPr>
              <a:t>node </a:t>
            </a:r>
            <a:r>
              <a:rPr lang="he-IL" sz="1800" dirty="0">
                <a:effectLst/>
                <a:latin typeface="Calibri" panose="020F0502020204030204" pitchFamily="34" charset="0"/>
                <a:ea typeface="Calibri" panose="020F0502020204030204" pitchFamily="34" charset="0"/>
              </a:rPr>
              <a:t> לפי כמות הקטגוריות להן היא שייכת. כמו כן גם לכל הזמנה נוצר </a:t>
            </a:r>
            <a:r>
              <a:rPr lang="en-US" sz="1800" dirty="0">
                <a:effectLst/>
                <a:latin typeface="Calibri" panose="020F0502020204030204" pitchFamily="34" charset="0"/>
                <a:ea typeface="Calibri" panose="020F0502020204030204" pitchFamily="34" charset="0"/>
              </a:rPr>
              <a:t>node </a:t>
            </a:r>
            <a:r>
              <a:rPr lang="he-IL" sz="1800" dirty="0">
                <a:effectLst/>
                <a:latin typeface="Calibri" panose="020F0502020204030204" pitchFamily="34" charset="0"/>
                <a:ea typeface="Calibri" panose="020F0502020204030204" pitchFamily="34" charset="0"/>
              </a:rPr>
              <a:t> לפי כמות המוצרים שהוזמנו באותה הזמנה. </a:t>
            </a:r>
            <a:endParaRPr dirty="0"/>
          </a:p>
        </p:txBody>
      </p:sp>
    </p:spTree>
    <p:extLst>
      <p:ext uri="{BB962C8B-B14F-4D97-AF65-F5344CB8AC3E}">
        <p14:creationId xmlns:p14="http://schemas.microsoft.com/office/powerpoint/2010/main" val="2759690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1800" dirty="0">
                <a:effectLst/>
                <a:ea typeface="Calibri" panose="020F0502020204030204" pitchFamily="34" charset="0"/>
                <a:cs typeface="Calibri" panose="020F0502020204030204" pitchFamily="34" charset="0"/>
              </a:rPr>
              <a:t>בתמונה הבאה ניתן לראות כי היה ניתן לראות הזמנות של לקוחות רק לפי מוצרים שהוזמנו, ולא לפי הזמנה בלבד, מה שיצר הרבה רעש וחוסר יעילות.</a:t>
            </a:r>
            <a:endParaRPr dirty="0"/>
          </a:p>
        </p:txBody>
      </p:sp>
    </p:spTree>
    <p:extLst>
      <p:ext uri="{BB962C8B-B14F-4D97-AF65-F5344CB8AC3E}">
        <p14:creationId xmlns:p14="http://schemas.microsoft.com/office/powerpoint/2010/main" val="3678668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800" dirty="0">
                <a:effectLst/>
                <a:latin typeface="Calibri" panose="020F0502020204030204" pitchFamily="34" charset="0"/>
                <a:ea typeface="Times New Roman" panose="02020603050405020304" pitchFamily="18" charset="0"/>
                <a:cs typeface="Calibri" panose="020F0502020204030204" pitchFamily="34" charset="0"/>
              </a:rPr>
              <a:t>קשר בין לקוחות להזמנות: כל לקוח מחובר להזמנות שלו ע"י קשת. קשר זה נקרא "</a:t>
            </a:r>
            <a:r>
              <a:rPr lang="en-US" sz="1800" dirty="0">
                <a:effectLst/>
                <a:latin typeface="Calibri" panose="020F0502020204030204" pitchFamily="34" charset="0"/>
                <a:ea typeface="Times New Roman" panose="02020603050405020304" pitchFamily="18" charset="0"/>
                <a:cs typeface="Calibri" panose="020F0502020204030204" pitchFamily="34" charset="0"/>
              </a:rPr>
              <a:t>ORDERING</a:t>
            </a:r>
            <a:r>
              <a:rPr lang="he-IL" sz="1800" dirty="0">
                <a:effectLst/>
                <a:latin typeface="Calibri" panose="020F0502020204030204" pitchFamily="34" charset="0"/>
                <a:ea typeface="Times New Roman" panose="02020603050405020304" pitchFamily="18"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None/>
            </a:pPr>
            <a:endParaRPr dirty="0"/>
          </a:p>
        </p:txBody>
      </p:sp>
    </p:spTree>
    <p:extLst>
      <p:ext uri="{BB962C8B-B14F-4D97-AF65-F5344CB8AC3E}">
        <p14:creationId xmlns:p14="http://schemas.microsoft.com/office/powerpoint/2010/main" val="251110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800" dirty="0">
                <a:effectLst/>
                <a:latin typeface="Calibri" panose="020F0502020204030204" pitchFamily="34" charset="0"/>
                <a:ea typeface="Times New Roman" panose="02020603050405020304" pitchFamily="18" charset="0"/>
                <a:cs typeface="Calibri" panose="020F0502020204030204" pitchFamily="34" charset="0"/>
              </a:rPr>
              <a:t>קשר בין הזמנות לתיאור ההזמנה: כל תיאור הזמנה המייצג פריט ממסעדה מחובר ע"י קשת "</a:t>
            </a:r>
            <a:r>
              <a:rPr lang="en-US" sz="1800" dirty="0">
                <a:effectLst/>
                <a:latin typeface="Calibri" panose="020F0502020204030204" pitchFamily="34" charset="0"/>
                <a:ea typeface="Times New Roman" panose="02020603050405020304" pitchFamily="18" charset="0"/>
                <a:cs typeface="Calibri" panose="020F0502020204030204" pitchFamily="34" charset="0"/>
              </a:rPr>
              <a:t>DESCRIBES</a:t>
            </a:r>
            <a:r>
              <a:rPr lang="he-IL" sz="1800" dirty="0">
                <a:effectLst/>
                <a:latin typeface="Calibri" panose="020F0502020204030204" pitchFamily="34" charset="0"/>
                <a:ea typeface="Times New Roman" panose="02020603050405020304" pitchFamily="18" charset="0"/>
                <a:cs typeface="Calibri" panose="020F0502020204030204" pitchFamily="34" charset="0"/>
              </a:rPr>
              <a:t>" להזמנה אליה הוא שייך.</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None/>
            </a:pPr>
            <a:endParaRPr dirty="0"/>
          </a:p>
        </p:txBody>
      </p:sp>
    </p:spTree>
    <p:extLst>
      <p:ext uri="{BB962C8B-B14F-4D97-AF65-F5344CB8AC3E}">
        <p14:creationId xmlns:p14="http://schemas.microsoft.com/office/powerpoint/2010/main" val="2238628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800" dirty="0">
                <a:effectLst/>
                <a:latin typeface="Calibri" panose="020F0502020204030204" pitchFamily="34" charset="0"/>
                <a:ea typeface="Calibri" panose="020F0502020204030204" pitchFamily="34" charset="0"/>
                <a:cs typeface="Calibri" panose="020F0502020204030204" pitchFamily="34" charset="0"/>
              </a:rPr>
              <a:t>קשר בין תיאור הזמנה למסעדה: כל תיאור הזמנה המייצג פריט ממסעדה מחובר ע"י קשת</a:t>
            </a:r>
            <a:r>
              <a:rPr lang="en-US" sz="1800" dirty="0">
                <a:effectLst/>
                <a:latin typeface="Calibri" panose="020F0502020204030204" pitchFamily="34" charset="0"/>
                <a:ea typeface="Calibri" panose="020F0502020204030204" pitchFamily="34" charset="0"/>
                <a:cs typeface="Calibri" panose="020F0502020204030204" pitchFamily="34" charset="0"/>
              </a:rPr>
              <a:t> ”DISH_FROM” </a:t>
            </a:r>
            <a:r>
              <a:rPr lang="he-IL" sz="1800" dirty="0">
                <a:effectLst/>
                <a:latin typeface="Calibri" panose="020F0502020204030204" pitchFamily="34" charset="0"/>
                <a:ea typeface="Calibri" panose="020F0502020204030204" pitchFamily="34" charset="0"/>
                <a:cs typeface="Calibri" panose="020F0502020204030204" pitchFamily="34" charset="0"/>
              </a:rPr>
              <a:t> למסעדה ממנה הוא הוזמן.</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None/>
            </a:pPr>
            <a:endParaRPr dirty="0"/>
          </a:p>
        </p:txBody>
      </p:sp>
    </p:spTree>
    <p:extLst>
      <p:ext uri="{BB962C8B-B14F-4D97-AF65-F5344CB8AC3E}">
        <p14:creationId xmlns:p14="http://schemas.microsoft.com/office/powerpoint/2010/main" val="2812246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910f46605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910f4660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800" dirty="0">
                <a:effectLst/>
                <a:latin typeface="Calibri" panose="020F0502020204030204" pitchFamily="34" charset="0"/>
                <a:ea typeface="Times New Roman" panose="02020603050405020304" pitchFamily="18" charset="0"/>
                <a:cs typeface="Calibri" panose="020F0502020204030204" pitchFamily="34" charset="0"/>
              </a:rPr>
              <a:t>המטרה העיקרית שלנו </a:t>
            </a:r>
            <a:r>
              <a:rPr lang="he-IL" sz="1800" dirty="0" err="1">
                <a:effectLst/>
                <a:latin typeface="Calibri" panose="020F0502020204030204" pitchFamily="34" charset="0"/>
                <a:ea typeface="Times New Roman" panose="02020603050405020304" pitchFamily="18" charset="0"/>
                <a:cs typeface="Calibri" panose="020F0502020204030204" pitchFamily="34" charset="0"/>
              </a:rPr>
              <a:t>בפרוייקט</a:t>
            </a:r>
            <a:r>
              <a:rPr lang="he-IL" sz="1800" dirty="0">
                <a:effectLst/>
                <a:latin typeface="Calibri" panose="020F0502020204030204" pitchFamily="34" charset="0"/>
                <a:ea typeface="Times New Roman" panose="02020603050405020304" pitchFamily="18" charset="0"/>
                <a:cs typeface="Calibri" panose="020F0502020204030204" pitchFamily="34" charset="0"/>
              </a:rPr>
              <a:t> היא חקירת דאטה לשם מערכת המלצה עבור לקוחות המזמינים משלוחי מזון. עיקר הדגש במערכת שלנו היא זיהוי </a:t>
            </a:r>
            <a:r>
              <a:rPr lang="he-IL" sz="1800" dirty="0" err="1">
                <a:effectLst/>
                <a:latin typeface="Calibri" panose="020F0502020204030204" pitchFamily="34" charset="0"/>
                <a:ea typeface="Times New Roman" panose="02020603050405020304" pitchFamily="18" charset="0"/>
                <a:cs typeface="Calibri" panose="020F0502020204030204" pitchFamily="34" charset="0"/>
              </a:rPr>
              <a:t>דימיון</a:t>
            </a:r>
            <a:r>
              <a:rPr lang="he-IL" sz="1800" dirty="0">
                <a:effectLst/>
                <a:latin typeface="Calibri" panose="020F0502020204030204" pitchFamily="34" charset="0"/>
                <a:ea typeface="Times New Roman" panose="02020603050405020304" pitchFamily="18" charset="0"/>
                <a:cs typeface="Calibri" panose="020F0502020204030204" pitchFamily="34" charset="0"/>
              </a:rPr>
              <a:t> בין לקוחות ומציאת דפוסי הזמנה דומים. כך נוכל </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800" dirty="0">
                <a:effectLst/>
                <a:latin typeface="Calibri" panose="020F0502020204030204" pitchFamily="34" charset="0"/>
                <a:ea typeface="Times New Roman" panose="02020603050405020304" pitchFamily="18" charset="0"/>
                <a:cs typeface="Calibri" panose="020F0502020204030204" pitchFamily="34" charset="0"/>
              </a:rPr>
              <a:t>לייעל את תהליך ההזמנה מצד הלקוח, מה שיגרום לריבוי הזמנות מצד העסק ולשיפור חווית קניה מצד הלקוחות. מצב זה יועיל לשני הצדדים. אז למעשה שאלת המחקר שלנו היא: </a:t>
            </a:r>
            <a:r>
              <a:rPr lang="en-US" sz="1800" dirty="0">
                <a:effectLst/>
                <a:latin typeface="Calibri" panose="020F0502020204030204" pitchFamily="34" charset="0"/>
                <a:ea typeface="Calibri" panose="020F0502020204030204" pitchFamily="34" charset="0"/>
                <a:cs typeface="Calibri" panose="020F0502020204030204" pitchFamily="34" charset="0"/>
              </a:rPr>
              <a:t>Classification of similar customers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800" dirty="0">
                <a:effectLst/>
                <a:latin typeface="Calibri" panose="020F0502020204030204" pitchFamily="34" charset="0"/>
                <a:ea typeface="Calibri" panose="020F0502020204030204" pitchFamily="34" charset="0"/>
                <a:cs typeface="Calibri" panose="020F0502020204030204" pitchFamily="34" charset="0"/>
              </a:rPr>
              <a:t>קשר בין הזמנה לקטגוריה: כל מסעדה השייכת לקטגוריה יש בינה ובין אותה קטגוריה קשת </a:t>
            </a:r>
            <a:r>
              <a:rPr lang="en-US" sz="1800" dirty="0">
                <a:effectLst/>
                <a:latin typeface="Calibri" panose="020F0502020204030204" pitchFamily="34" charset="0"/>
                <a:ea typeface="Calibri" panose="020F0502020204030204" pitchFamily="34" charset="0"/>
                <a:cs typeface="Calibri" panose="020F0502020204030204" pitchFamily="34" charset="0"/>
              </a:rPr>
              <a:t>“RELATED_TO”</a:t>
            </a:r>
            <a:r>
              <a:rPr lang="he-IL" sz="1800" dirty="0">
                <a:effectLst/>
                <a:latin typeface="Calibri" panose="020F0502020204030204" pitchFamily="34" charset="0"/>
                <a:ea typeface="Calibri" panose="020F0502020204030204" pitchFamily="34" charset="0"/>
                <a:cs typeface="Calibri" panose="020F0502020204030204" pitchFamily="34" charset="0"/>
              </a:rPr>
              <a:t> המצביעה על הקטגוריה. יש מסעדות השייכות לכמה קטגוריות. סה"כ יש 37 קטגוריות.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None/>
            </a:pPr>
            <a:endParaRPr dirty="0"/>
          </a:p>
        </p:txBody>
      </p:sp>
    </p:spTree>
    <p:extLst>
      <p:ext uri="{BB962C8B-B14F-4D97-AF65-F5344CB8AC3E}">
        <p14:creationId xmlns:p14="http://schemas.microsoft.com/office/powerpoint/2010/main" val="1141977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1800" dirty="0">
                <a:effectLst/>
                <a:ea typeface="Times New Roman" panose="02020603050405020304" pitchFamily="18" charset="0"/>
                <a:cs typeface="Calibri" panose="020F0502020204030204" pitchFamily="34" charset="0"/>
              </a:rPr>
              <a:t>בתמונה שלפניכם ניתן לראות גרף מייצג הכולל את כל הטבלאות. ה</a:t>
            </a:r>
            <a:r>
              <a:rPr lang="en-US" sz="1800" dirty="0">
                <a:effectLst/>
                <a:latin typeface="Calibri" panose="020F0502020204030204" pitchFamily="34" charset="0"/>
                <a:ea typeface="Times New Roman" panose="02020603050405020304" pitchFamily="18" charset="0"/>
              </a:rPr>
              <a:t>node</a:t>
            </a:r>
            <a:r>
              <a:rPr lang="he-IL" sz="1800" dirty="0">
                <a:effectLst/>
                <a:latin typeface="Calibri" panose="020F0502020204030204" pitchFamily="34" charset="0"/>
                <a:ea typeface="Times New Roman" panose="02020603050405020304" pitchFamily="18" charset="0"/>
              </a:rPr>
              <a:t> הירוק מסמן לקוח – שאליו מקושרת הזמנה מס' 3246 בצבע חום. להזמנה זו מקושרים כל הפריטים שהוזמנו בהזמנה, הם מסומנים בכחול. אליהם מקושרת המסעדה שממנה הוזמנה ההזמנה - מסומן </a:t>
            </a:r>
            <a:r>
              <a:rPr lang="he-IL" sz="1800" dirty="0" err="1">
                <a:effectLst/>
                <a:latin typeface="Calibri" panose="020F0502020204030204" pitchFamily="34" charset="0"/>
                <a:ea typeface="Times New Roman" panose="02020603050405020304" pitchFamily="18" charset="0"/>
              </a:rPr>
              <a:t>בורוד</a:t>
            </a:r>
            <a:r>
              <a:rPr lang="he-IL" sz="1800" dirty="0">
                <a:effectLst/>
                <a:latin typeface="Calibri" panose="020F0502020204030204" pitchFamily="34" charset="0"/>
                <a:ea typeface="Times New Roman" panose="02020603050405020304" pitchFamily="18" charset="0"/>
              </a:rPr>
              <a:t>. ולבסוף, למסעדה מקושרת הקטגוריה בצבע אדום.</a:t>
            </a:r>
            <a:endParaRPr dirty="0"/>
          </a:p>
        </p:txBody>
      </p:sp>
    </p:spTree>
    <p:extLst>
      <p:ext uri="{BB962C8B-B14F-4D97-AF65-F5344CB8AC3E}">
        <p14:creationId xmlns:p14="http://schemas.microsoft.com/office/powerpoint/2010/main" val="3957371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r" rtl="1">
              <a:lnSpc>
                <a:spcPct val="107000"/>
              </a:lnSpc>
              <a:spcBef>
                <a:spcPts val="0"/>
              </a:spcBef>
              <a:spcAft>
                <a:spcPts val="800"/>
              </a:spcAft>
              <a:buNone/>
            </a:pPr>
            <a:r>
              <a:rPr lang="he-IL" sz="1800" dirty="0">
                <a:effectLst/>
                <a:latin typeface="Calibri" panose="020F0502020204030204" pitchFamily="34" charset="0"/>
                <a:ea typeface="Calibri" panose="020F0502020204030204" pitchFamily="34" charset="0"/>
                <a:cs typeface="Calibri" panose="020F0502020204030204" pitchFamily="34" charset="0"/>
              </a:rPr>
              <a:t>בעזרת אלגוריתם זה ניתן לראות דמיון בין הזמנות. בנוסף ישנו פרמטר של ציון לדימיון.</a:t>
            </a:r>
            <a:br>
              <a:rPr lang="he-IL" sz="1800" dirty="0">
                <a:effectLst/>
                <a:latin typeface="Calibri" panose="020F0502020204030204" pitchFamily="34" charset="0"/>
                <a:ea typeface="Calibri" panose="020F0502020204030204" pitchFamily="34" charset="0"/>
                <a:cs typeface="Calibri" panose="020F0502020204030204" pitchFamily="34" charset="0"/>
              </a:rPr>
            </a:br>
            <a:r>
              <a:rPr lang="he-IL" sz="1800" dirty="0">
                <a:effectLst/>
                <a:latin typeface="Calibri" panose="020F0502020204030204" pitchFamily="34" charset="0"/>
                <a:ea typeface="Calibri" panose="020F0502020204030204" pitchFamily="34" charset="0"/>
                <a:cs typeface="Calibri" panose="020F0502020204030204" pitchFamily="34" charset="0"/>
              </a:rPr>
              <a:t>לדוגמא, ככל שציון </a:t>
            </a:r>
            <a:r>
              <a:rPr lang="he-IL" sz="1800" dirty="0" err="1">
                <a:effectLst/>
                <a:latin typeface="Calibri" panose="020F0502020204030204" pitchFamily="34" charset="0"/>
                <a:ea typeface="Calibri" panose="020F0502020204030204" pitchFamily="34" charset="0"/>
                <a:cs typeface="Calibri" panose="020F0502020204030204" pitchFamily="34" charset="0"/>
              </a:rPr>
              <a:t>הדימיון</a:t>
            </a:r>
            <a:r>
              <a:rPr lang="he-IL" sz="1800" dirty="0">
                <a:effectLst/>
                <a:latin typeface="Calibri" panose="020F0502020204030204" pitchFamily="34" charset="0"/>
                <a:ea typeface="Calibri" panose="020F0502020204030204" pitchFamily="34" charset="0"/>
                <a:cs typeface="Calibri" panose="020F0502020204030204" pitchFamily="34" charset="0"/>
              </a:rPr>
              <a:t> יותר גבוה, כך ההזמנות יותר דומות. ניתן לנתח את כמות ההזמנות הדומות בין לקוח ללקוח וכך אפשר להשתמש בזה כדי להמליץ ללקוח מנות חדשות שלא ניסה על פי </a:t>
            </a:r>
            <a:r>
              <a:rPr lang="he-IL" sz="1800" dirty="0" err="1">
                <a:effectLst/>
                <a:latin typeface="Calibri" panose="020F0502020204030204" pitchFamily="34" charset="0"/>
                <a:ea typeface="Calibri" panose="020F0502020204030204" pitchFamily="34" charset="0"/>
                <a:cs typeface="Calibri" panose="020F0502020204030204" pitchFamily="34" charset="0"/>
              </a:rPr>
              <a:t>הדימיון</a:t>
            </a:r>
            <a:r>
              <a:rPr lang="he-IL" sz="1800" dirty="0">
                <a:effectLst/>
                <a:latin typeface="Calibri" panose="020F0502020204030204" pitchFamily="34" charset="0"/>
                <a:ea typeface="Calibri" panose="020F0502020204030204" pitchFamily="34" charset="0"/>
                <a:cs typeface="Calibri" panose="020F0502020204030204" pitchFamily="34" charset="0"/>
              </a:rPr>
              <a:t> של ההזמנות שלו להזמנות אחרות.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78368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r" rtl="1">
              <a:lnSpc>
                <a:spcPct val="107000"/>
              </a:lnSpc>
              <a:spcBef>
                <a:spcPts val="0"/>
              </a:spcBef>
              <a:spcAft>
                <a:spcPts val="800"/>
              </a:spcAft>
              <a:buNone/>
            </a:pPr>
            <a:r>
              <a:rPr lang="he-IL" sz="1800" dirty="0">
                <a:effectLst/>
                <a:latin typeface="Calibri" panose="020F0502020204030204" pitchFamily="34" charset="0"/>
                <a:ea typeface="Calibri" panose="020F0502020204030204" pitchFamily="34" charset="0"/>
                <a:cs typeface="Arial" panose="020B0604020202020204" pitchFamily="34" charset="0"/>
              </a:rPr>
              <a:t>עוד שימוש באלגוריתם זה, הוא בבחירת מסעדות דומות. ניתן להציע ללקוח מסעדה דומה או לייצר רשימת מסעדות דומות למסעדה שהוא אוהב על פי ציון </a:t>
            </a:r>
            <a:r>
              <a:rPr lang="he-IL" sz="1800" dirty="0" err="1">
                <a:effectLst/>
                <a:latin typeface="Calibri" panose="020F0502020204030204" pitchFamily="34" charset="0"/>
                <a:ea typeface="Calibri" panose="020F0502020204030204" pitchFamily="34" charset="0"/>
                <a:cs typeface="Arial" panose="020B0604020202020204" pitchFamily="34" charset="0"/>
              </a:rPr>
              <a:t>הדימיון</a:t>
            </a:r>
            <a:r>
              <a:rPr lang="he-IL"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4195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7000"/>
              </a:lnSpc>
              <a:spcBef>
                <a:spcPts val="0"/>
              </a:spcBef>
              <a:spcAft>
                <a:spcPts val="800"/>
              </a:spcAft>
              <a:buClr>
                <a:srgbClr val="000000"/>
              </a:buClr>
              <a:buSzPts val="1100"/>
              <a:buFont typeface="Arial"/>
              <a:buNone/>
              <a:tabLst/>
              <a:defRPr/>
            </a:pPr>
            <a:r>
              <a:rPr lang="he-IL" sz="1800" dirty="0">
                <a:effectLst/>
                <a:latin typeface="Calibri" panose="020F0502020204030204" pitchFamily="34" charset="0"/>
                <a:ea typeface="Calibri" panose="020F0502020204030204" pitchFamily="34" charset="0"/>
                <a:cs typeface="Calibri" panose="020F0502020204030204" pitchFamily="34" charset="0"/>
              </a:rPr>
              <a:t>אלגוריתם </a:t>
            </a:r>
            <a:r>
              <a:rPr lang="en-US" sz="1800" dirty="0">
                <a:effectLst/>
                <a:latin typeface="Calibri" panose="020F0502020204030204" pitchFamily="34" charset="0"/>
                <a:ea typeface="Calibri" panose="020F0502020204030204" pitchFamily="34" charset="0"/>
                <a:cs typeface="Calibri" panose="020F0502020204030204" pitchFamily="34" charset="0"/>
              </a:rPr>
              <a:t>KNN</a:t>
            </a:r>
            <a:r>
              <a:rPr lang="he-IL" sz="1800" dirty="0">
                <a:effectLst/>
                <a:latin typeface="Calibri" panose="020F0502020204030204" pitchFamily="34" charset="0"/>
                <a:ea typeface="Calibri" panose="020F0502020204030204" pitchFamily="34" charset="0"/>
                <a:cs typeface="Calibri" panose="020F0502020204030204" pitchFamily="34" charset="0"/>
              </a:rPr>
              <a:t> לוקח קלט של דוגמה חדשה, האלגוריתם משייך אותו לקבוצה לפי </a:t>
            </a:r>
            <a:r>
              <a:rPr lang="en-US" sz="1800" dirty="0">
                <a:effectLst/>
                <a:latin typeface="Calibri" panose="020F0502020204030204" pitchFamily="34" charset="0"/>
                <a:ea typeface="Calibri" panose="020F0502020204030204" pitchFamily="34" charset="0"/>
                <a:cs typeface="Calibri" panose="020F0502020204030204" pitchFamily="34" charset="0"/>
              </a:rPr>
              <a:t>K</a:t>
            </a:r>
            <a:r>
              <a:rPr lang="he-IL" sz="1800" dirty="0">
                <a:effectLst/>
                <a:latin typeface="Calibri" panose="020F0502020204030204" pitchFamily="34" charset="0"/>
                <a:ea typeface="Calibri" panose="020F0502020204030204" pitchFamily="34" charset="0"/>
                <a:cs typeface="Calibri" panose="020F0502020204030204" pitchFamily="34" charset="0"/>
              </a:rPr>
              <a:t> השכנים הקרובים ביותר של אותה הדוגמא.</a:t>
            </a:r>
          </a:p>
          <a:p>
            <a:pPr marL="0" marR="0" lvl="0" indent="0" algn="r" defTabSz="914400" rtl="1" eaLnBrk="1" fontAlgn="auto" latinLnBrk="0" hangingPunct="1">
              <a:lnSpc>
                <a:spcPct val="107000"/>
              </a:lnSpc>
              <a:spcBef>
                <a:spcPts val="0"/>
              </a:spcBef>
              <a:spcAft>
                <a:spcPts val="800"/>
              </a:spcAft>
              <a:buClr>
                <a:srgbClr val="000000"/>
              </a:buClr>
              <a:buSzPts val="1100"/>
              <a:buFont typeface="Arial"/>
              <a:buNone/>
              <a:tabLst/>
              <a:defRPr/>
            </a:pPr>
            <a:r>
              <a:rPr lang="he-IL" sz="1800" dirty="0">
                <a:effectLst/>
                <a:latin typeface="Calibri" panose="020F0502020204030204" pitchFamily="34" charset="0"/>
                <a:ea typeface="Calibri" panose="020F0502020204030204" pitchFamily="34" charset="0"/>
                <a:cs typeface="Calibri" panose="020F0502020204030204" pitchFamily="34" charset="0"/>
              </a:rPr>
              <a:t>השתמשנו באלגוריתם זה בכדי לשייך את הלקוחות שלנו לקבוצות של לקוחות שונים על פי גיל לקוח כך שכל קבוצה מונה 10 לקוחות הכי דומים.</a:t>
            </a:r>
          </a:p>
          <a:p>
            <a:pPr marL="0" marR="0" lvl="0" indent="0" algn="r" defTabSz="914400" rtl="1" eaLnBrk="1" fontAlgn="auto" latinLnBrk="0" hangingPunct="1">
              <a:lnSpc>
                <a:spcPct val="107000"/>
              </a:lnSpc>
              <a:spcBef>
                <a:spcPts val="0"/>
              </a:spcBef>
              <a:spcAft>
                <a:spcPts val="800"/>
              </a:spcAft>
              <a:buClr>
                <a:srgbClr val="000000"/>
              </a:buClr>
              <a:buSzPts val="1100"/>
              <a:buFont typeface="Arial"/>
              <a:buNone/>
              <a:tabLst/>
              <a:defRPr/>
            </a:pPr>
            <a:r>
              <a:rPr lang="he-IL" sz="1800" dirty="0">
                <a:effectLst/>
                <a:latin typeface="Calibri" panose="020F0502020204030204" pitchFamily="34" charset="0"/>
                <a:ea typeface="Calibri" panose="020F0502020204030204" pitchFamily="34" charset="0"/>
                <a:cs typeface="Calibri" panose="020F0502020204030204" pitchFamily="34" charset="0"/>
              </a:rPr>
              <a:t>כך ניתן לייחס לכל לקוח את הלקוח בסביבת הגיל שלו, זו יכולה להיות דרך להצעת מנות ללקוח על פי קבוצת גיל.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94370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r" rtl="1">
              <a:lnSpc>
                <a:spcPct val="107000"/>
              </a:lnSpc>
              <a:spcBef>
                <a:spcPts val="0"/>
              </a:spcBef>
              <a:spcAft>
                <a:spcPts val="800"/>
              </a:spcAft>
              <a:buNone/>
            </a:pPr>
            <a:r>
              <a:rPr lang="he-IL" sz="1800" dirty="0">
                <a:effectLst/>
                <a:latin typeface="Calibri" panose="020F0502020204030204" pitchFamily="34" charset="0"/>
                <a:ea typeface="Calibri" panose="020F0502020204030204" pitchFamily="34" charset="0"/>
                <a:cs typeface="Calibri" panose="020F0502020204030204" pitchFamily="34" charset="0"/>
              </a:rPr>
              <a:t>עוד שימוש של האלגוריתם – הפעם בחרנו בשימוש על פי מחיר, ניתן לראות שלכל קבוצת מנות משויכת מנה המשתייכת אליהן על פי סכום מחיר המנה ובנוסף ניתן לראות את דירוג </a:t>
            </a:r>
            <a:r>
              <a:rPr lang="he-IL" sz="1800" dirty="0" err="1">
                <a:effectLst/>
                <a:latin typeface="Calibri" panose="020F0502020204030204" pitchFamily="34" charset="0"/>
                <a:ea typeface="Calibri" panose="020F0502020204030204" pitchFamily="34" charset="0"/>
                <a:cs typeface="Calibri" panose="020F0502020204030204" pitchFamily="34" charset="0"/>
              </a:rPr>
              <a:t>הדימיון</a:t>
            </a:r>
            <a:r>
              <a:rPr lang="he-IL" sz="1800" dirty="0">
                <a:effectLst/>
                <a:latin typeface="Calibri" panose="020F0502020204030204" pitchFamily="34" charset="0"/>
                <a:ea typeface="Calibri" panose="020F0502020204030204" pitchFamily="34" charset="0"/>
                <a:cs typeface="Calibri" panose="020F0502020204030204" pitchFamily="34" charset="0"/>
              </a:rPr>
              <a:t>. שיוך מנות על פי מחיר נותן לנו אינדיקציה לקבוצת מנות לפי מחיר, שכן לקוח שמזמין בדרך כלל </a:t>
            </a:r>
            <a:r>
              <a:rPr lang="he-IL" sz="1800" dirty="0" err="1">
                <a:effectLst/>
                <a:latin typeface="Calibri" panose="020F0502020204030204" pitchFamily="34" charset="0"/>
                <a:ea typeface="Calibri" panose="020F0502020204030204" pitchFamily="34" charset="0"/>
                <a:cs typeface="Calibri" panose="020F0502020204030204" pitchFamily="34" charset="0"/>
              </a:rPr>
              <a:t>באיזור</a:t>
            </a:r>
            <a:r>
              <a:rPr lang="he-IL" sz="1800" dirty="0">
                <a:effectLst/>
                <a:latin typeface="Calibri" panose="020F0502020204030204" pitchFamily="34" charset="0"/>
                <a:ea typeface="Calibri" panose="020F0502020204030204" pitchFamily="34" charset="0"/>
                <a:cs typeface="Calibri" panose="020F0502020204030204" pitchFamily="34" charset="0"/>
              </a:rPr>
              <a:t> סכום כסף מסוים, אפשר להציע לו את המנות </a:t>
            </a:r>
            <a:r>
              <a:rPr lang="he-IL" sz="1800" dirty="0" err="1">
                <a:effectLst/>
                <a:latin typeface="Calibri" panose="020F0502020204030204" pitchFamily="34" charset="0"/>
                <a:ea typeface="Calibri" panose="020F0502020204030204" pitchFamily="34" charset="0"/>
                <a:cs typeface="Calibri" panose="020F0502020204030204" pitchFamily="34" charset="0"/>
              </a:rPr>
              <a:t>המשויכויות</a:t>
            </a:r>
            <a:r>
              <a:rPr lang="he-IL" sz="1800" dirty="0">
                <a:effectLst/>
                <a:latin typeface="Calibri" panose="020F0502020204030204" pitchFamily="34" charset="0"/>
                <a:ea typeface="Calibri" panose="020F0502020204030204" pitchFamily="34" charset="0"/>
                <a:cs typeface="Calibri" panose="020F0502020204030204" pitchFamily="34" charset="0"/>
              </a:rPr>
              <a:t> למנה שאותה הזמין.</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60580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r" rtl="1">
              <a:lnSpc>
                <a:spcPct val="107000"/>
              </a:lnSpc>
              <a:spcBef>
                <a:spcPts val="0"/>
              </a:spcBef>
              <a:spcAft>
                <a:spcPts val="800"/>
              </a:spcAft>
              <a:buNone/>
            </a:pPr>
            <a:r>
              <a:rPr lang="he-IL" sz="1800" dirty="0">
                <a:effectLst/>
                <a:latin typeface="Calibri" panose="020F0502020204030204" pitchFamily="34" charset="0"/>
                <a:ea typeface="Calibri" panose="020F0502020204030204" pitchFamily="34" charset="0"/>
                <a:cs typeface="Calibri" panose="020F0502020204030204" pitchFamily="34" charset="0"/>
              </a:rPr>
              <a:t>מוצא את הצמתים המשפיעים ביותר או המרכזיים ביותר בגרף בהתבסס על מספר הקשרים שיש לצומת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r" rtl="1">
              <a:lnSpc>
                <a:spcPct val="107000"/>
              </a:lnSpc>
              <a:spcBef>
                <a:spcPts val="0"/>
              </a:spcBef>
              <a:spcAft>
                <a:spcPts val="800"/>
              </a:spcAft>
              <a:buNone/>
            </a:pPr>
            <a:r>
              <a:rPr lang="he-IL" sz="1800" dirty="0">
                <a:effectLst/>
                <a:latin typeface="Calibri" panose="020F0502020204030204" pitchFamily="34" charset="0"/>
                <a:ea typeface="Calibri" panose="020F0502020204030204" pitchFamily="34" charset="0"/>
                <a:cs typeface="Arial" panose="020B0604020202020204" pitchFamily="34" charset="0"/>
              </a:rPr>
              <a:t>בטבלה זו ניתן לראות את</a:t>
            </a:r>
            <a:r>
              <a:rPr lang="he-IL" sz="1800" dirty="0">
                <a:effectLst/>
                <a:latin typeface="Calibri" panose="020F0502020204030204" pitchFamily="34" charset="0"/>
                <a:ea typeface="Calibri" panose="020F0502020204030204" pitchFamily="34" charset="0"/>
                <a:cs typeface="Calibri" panose="020F0502020204030204" pitchFamily="34" charset="0"/>
              </a:rPr>
              <a:t> הקטגוריות הכי משפיעות. במילים אחרות, הקטגוריות שהוזמנו מהן הכי הרבה הזמנות. נרצה לקחת אותן בחשבון כאשר נרצה להמליץ ללקוח מאיזה קטגוריות כדאי לו להזמין. נעדיף להמליץ לו על קטגוריה שהיא יותר </a:t>
            </a:r>
            <a:r>
              <a:rPr lang="he-IL" sz="1800" dirty="0" err="1">
                <a:effectLst/>
                <a:latin typeface="Calibri" panose="020F0502020204030204" pitchFamily="34" charset="0"/>
                <a:ea typeface="Calibri" panose="020F0502020204030204" pitchFamily="34" charset="0"/>
                <a:cs typeface="Calibri" panose="020F0502020204030204" pitchFamily="34" charset="0"/>
              </a:rPr>
              <a:t>משפיענית</a:t>
            </a:r>
            <a:r>
              <a:rPr lang="he-IL" sz="1800" dirty="0">
                <a:effectLst/>
                <a:latin typeface="Calibri" panose="020F0502020204030204" pitchFamily="34" charset="0"/>
                <a:ea typeface="Calibri" panose="020F0502020204030204" pitchFamily="34" charset="0"/>
                <a:cs typeface="Calibri" panose="020F0502020204030204" pitchFamily="34" charset="0"/>
              </a:rPr>
              <a:t> מאשר לא, כי כך סיכויי ההתאמה אליו יגדלו.</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6636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r" rtl="1">
              <a:lnSpc>
                <a:spcPct val="107000"/>
              </a:lnSpc>
              <a:spcBef>
                <a:spcPts val="0"/>
              </a:spcBef>
              <a:spcAft>
                <a:spcPts val="800"/>
              </a:spcAft>
              <a:buNone/>
            </a:pPr>
            <a:r>
              <a:rPr lang="he-IL" sz="1800" dirty="0">
                <a:effectLst/>
                <a:latin typeface="Calibri" panose="020F0502020204030204" pitchFamily="34" charset="0"/>
                <a:ea typeface="Calibri" panose="020F0502020204030204" pitchFamily="34" charset="0"/>
                <a:cs typeface="Calibri" panose="020F0502020204030204" pitchFamily="34" charset="0"/>
              </a:rPr>
              <a:t>באופן דומה, הרצנו את אותו אלגוריתם על המסעדות, כדי לראות איזו מסעדות הן הכי משפיעניות, כמובן שניתן להשתמש בזה ולהציע ללקוח מסעדות פופולריות.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69637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r" rtl="1">
              <a:lnSpc>
                <a:spcPct val="107000"/>
              </a:lnSpc>
              <a:spcBef>
                <a:spcPts val="0"/>
              </a:spcBef>
              <a:spcAft>
                <a:spcPts val="800"/>
              </a:spcAft>
              <a:buNone/>
            </a:pPr>
            <a:r>
              <a:rPr lang="he-IL" sz="1800" dirty="0">
                <a:effectLst/>
                <a:ea typeface="Calibri" panose="020F0502020204030204" pitchFamily="34" charset="0"/>
                <a:cs typeface="Calibri" panose="020F0502020204030204" pitchFamily="34" charset="0"/>
              </a:rPr>
              <a:t>מודד חפיפה בין שני משתנים ומראה את ציון </a:t>
            </a:r>
            <a:r>
              <a:rPr lang="he-IL" sz="1800" dirty="0" err="1">
                <a:effectLst/>
                <a:ea typeface="Calibri" panose="020F0502020204030204" pitchFamily="34" charset="0"/>
                <a:cs typeface="Calibri" panose="020F0502020204030204" pitchFamily="34" charset="0"/>
              </a:rPr>
              <a:t>הדימיון</a:t>
            </a:r>
            <a:r>
              <a:rPr lang="he-IL" sz="1800" dirty="0">
                <a:effectLst/>
                <a:ea typeface="Calibri" panose="020F0502020204030204" pitchFamily="34" charset="0"/>
                <a:cs typeface="Calibri" panose="020F0502020204030204" pitchFamily="34" charset="0"/>
              </a:rPr>
              <a:t> ביניהם.</a:t>
            </a:r>
            <a:endParaRPr lang="he-IL" sz="18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r" rtl="1">
              <a:lnSpc>
                <a:spcPct val="107000"/>
              </a:lnSpc>
              <a:spcBef>
                <a:spcPts val="0"/>
              </a:spcBef>
              <a:spcAft>
                <a:spcPts val="800"/>
              </a:spcAft>
              <a:buNone/>
            </a:pPr>
            <a:r>
              <a:rPr lang="he-IL" sz="1800" dirty="0">
                <a:effectLst/>
                <a:latin typeface="Calibri" panose="020F0502020204030204" pitchFamily="34" charset="0"/>
                <a:ea typeface="Calibri" panose="020F0502020204030204" pitchFamily="34" charset="0"/>
                <a:cs typeface="Calibri" panose="020F0502020204030204" pitchFamily="34" charset="0"/>
              </a:rPr>
              <a:t>בעזרת שימוש באלגוריתם זה אפשר לראות חפיפה בין סוגי מנות, ניתן להמליץ ללקוח מנה דומה למנה שהזמין על פי דירוג </a:t>
            </a:r>
            <a:r>
              <a:rPr lang="he-IL" sz="1800" dirty="0" err="1">
                <a:effectLst/>
                <a:latin typeface="Calibri" panose="020F0502020204030204" pitchFamily="34" charset="0"/>
                <a:ea typeface="Calibri" panose="020F0502020204030204" pitchFamily="34" charset="0"/>
                <a:cs typeface="Calibri" panose="020F0502020204030204" pitchFamily="34" charset="0"/>
              </a:rPr>
              <a:t>הדימיון</a:t>
            </a:r>
            <a:r>
              <a:rPr lang="he-IL"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12740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910f46605b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910f46605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r" rtl="1">
              <a:spcBef>
                <a:spcPts val="0"/>
              </a:spcBef>
              <a:spcAft>
                <a:spcPts val="0"/>
              </a:spcAft>
              <a:buAutoNum type="arabicPeriod"/>
            </a:pPr>
            <a:r>
              <a:rPr lang="en-US" dirty="0"/>
              <a:t>neo4j</a:t>
            </a:r>
            <a:r>
              <a:rPr lang="he-IL" dirty="0"/>
              <a:t> הוא כלי חזק מבחינת </a:t>
            </a:r>
            <a:r>
              <a:rPr lang="he-IL" dirty="0" err="1"/>
              <a:t>הויזואליזציה</a:t>
            </a:r>
            <a:r>
              <a:rPr lang="he-IL" dirty="0"/>
              <a:t>, הוא עזר לנו להבין ולבנות את הדאטה בצורה מובנת ויעילה.</a:t>
            </a:r>
          </a:p>
          <a:p>
            <a:pPr marL="228600" lvl="0" indent="-228600" algn="r" rtl="1">
              <a:spcBef>
                <a:spcPts val="0"/>
              </a:spcBef>
              <a:spcAft>
                <a:spcPts val="0"/>
              </a:spcAft>
              <a:buAutoNum type="arabicPeriod"/>
            </a:pPr>
            <a:r>
              <a:rPr lang="en-US" sz="1800" dirty="0">
                <a:effectLst/>
                <a:latin typeface="Calibri" panose="020F0502020204030204" pitchFamily="34" charset="0"/>
                <a:ea typeface="Calibri" panose="020F0502020204030204" pitchFamily="34" charset="0"/>
              </a:rPr>
              <a:t>Neo4j</a:t>
            </a:r>
            <a:r>
              <a:rPr lang="he-IL" sz="1800" dirty="0">
                <a:effectLst/>
                <a:latin typeface="Calibri" panose="020F0502020204030204" pitchFamily="34" charset="0"/>
                <a:ea typeface="Calibri" panose="020F0502020204030204" pitchFamily="34" charset="0"/>
              </a:rPr>
              <a:t> היה יעיל להרצת האלגוריתמים ולהצגת נתונים באופן ויזואלי אך התוכנה פחות התאימה לנו לניתוח מסקנות.</a:t>
            </a:r>
          </a:p>
          <a:p>
            <a:pPr marL="228600" lvl="0" indent="-228600" algn="r" rtl="1">
              <a:spcBef>
                <a:spcPts val="0"/>
              </a:spcBef>
              <a:spcAft>
                <a:spcPts val="0"/>
              </a:spcAft>
              <a:buAutoNum type="arabicPeriod"/>
            </a:pPr>
            <a:r>
              <a:rPr lang="he-IL" sz="1800" dirty="0">
                <a:effectLst/>
                <a:ea typeface="Calibri" panose="020F0502020204030204" pitchFamily="34" charset="0"/>
                <a:cs typeface="Calibri" panose="020F0502020204030204" pitchFamily="34" charset="0"/>
              </a:rPr>
              <a:t>למרות שלא היה ניתן לעשות זאת כאן בתוכנה, הסקנו כי אכן ניתן לשפר מערכות המלצה של אוכל ע"י שימת דגש על הלקוחות – חלוקת הלקוחות לקבוצות שונות לפי דמיון תכונותיהם ומאפיינים של ההזמנות שלהם, ובנוסף להתחשב במאפיינים אחרים של שאר הדאטה וליצור מערכת המלצות משופרת.</a:t>
            </a:r>
            <a:endParaRPr lang="he-IL"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he-IL" dirty="0"/>
              <a:t>שלבי העבודה שלנו היו:</a:t>
            </a:r>
          </a:p>
          <a:p>
            <a:pPr marL="0" lvl="0" indent="0" algn="r" rtl="0">
              <a:spcBef>
                <a:spcPts val="0"/>
              </a:spcBef>
              <a:spcAft>
                <a:spcPts val="0"/>
              </a:spcAft>
              <a:buNone/>
            </a:pPr>
            <a:r>
              <a:rPr lang="he-IL" dirty="0"/>
              <a:t>1- בנייה ועריכת הדאטה</a:t>
            </a:r>
          </a:p>
          <a:p>
            <a:pPr marL="0" lvl="0" indent="0" algn="r" rtl="0">
              <a:spcBef>
                <a:spcPts val="0"/>
              </a:spcBef>
              <a:spcAft>
                <a:spcPts val="0"/>
              </a:spcAft>
              <a:buNone/>
            </a:pPr>
            <a:r>
              <a:rPr lang="he-IL" dirty="0"/>
              <a:t>2-להכיר את התוכנה ניאו פור גיי וללמוד איך להשתמש בה </a:t>
            </a:r>
          </a:p>
          <a:p>
            <a:pPr marL="0" lvl="0" indent="0" algn="r" rtl="0">
              <a:spcBef>
                <a:spcPts val="0"/>
              </a:spcBef>
              <a:spcAft>
                <a:spcPts val="0"/>
              </a:spcAft>
              <a:buNone/>
            </a:pPr>
            <a:r>
              <a:rPr lang="he-IL" dirty="0"/>
              <a:t>3- בניית מבנה הנתונים שהכי יתאים לדאטה שלנו לפי שאלת המחקר שלנו</a:t>
            </a:r>
          </a:p>
          <a:p>
            <a:pPr marL="0" lvl="0" indent="0" algn="r" rtl="0">
              <a:spcBef>
                <a:spcPts val="0"/>
              </a:spcBef>
              <a:spcAft>
                <a:spcPts val="0"/>
              </a:spcAft>
              <a:buNone/>
            </a:pPr>
            <a:r>
              <a:rPr lang="he-IL" dirty="0"/>
              <a:t>4-דאטה </a:t>
            </a:r>
            <a:r>
              <a:rPr lang="he-IL" dirty="0" err="1"/>
              <a:t>סיינס</a:t>
            </a:r>
            <a:r>
              <a:rPr lang="he-IL" dirty="0"/>
              <a:t>- הרצת אלגוריתמים מתאימים בניאו פור גיי בכלי  -    </a:t>
            </a:r>
          </a:p>
          <a:p>
            <a:pPr marL="0" lvl="0" indent="0" algn="r" rtl="0">
              <a:spcBef>
                <a:spcPts val="0"/>
              </a:spcBef>
              <a:spcAft>
                <a:spcPts val="0"/>
              </a:spcAft>
              <a:buNone/>
            </a:pPr>
            <a:r>
              <a:rPr lang="en-US" dirty="0"/>
              <a:t>Data science playground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g91758736fb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5" name="Google Shape;2755;g91758736fb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התחלנו עם דאטה שהיה בנוי מארבעה קבצי ג'ייסון – מסעדות לקוחות הזמנות וקטגוריות. חשבנו הרבה איך אנחנו רוצים </a:t>
            </a:r>
            <a:r>
              <a:rPr lang="he-IL" dirty="0" err="1"/>
              <a:t>שהדאטה</a:t>
            </a:r>
            <a:r>
              <a:rPr lang="he-IL" dirty="0"/>
              <a:t> שלנו יראה ואילו שדות אנחנו רוצים שהוא יכלול כדי להשיג את התוצאות הטובות ביותר, לכן החלטנו לבסוף לבצע המרה ל5 טבלאות מקבצי </a:t>
            </a:r>
            <a:r>
              <a:rPr lang="en-US" dirty="0"/>
              <a:t>csv</a:t>
            </a:r>
            <a:r>
              <a:rPr lang="he-IL" dirty="0"/>
              <a:t> והם: מסעדות, לקוחות, הזמנות, תיאור הזמנות וקטגוריות.</a:t>
            </a:r>
            <a:endParaRPr dirty="0"/>
          </a:p>
        </p:txBody>
      </p:sp>
    </p:spTree>
    <p:extLst>
      <p:ext uri="{BB962C8B-B14F-4D97-AF65-F5344CB8AC3E}">
        <p14:creationId xmlns:p14="http://schemas.microsoft.com/office/powerpoint/2010/main" val="1541615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756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677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52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432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10f46605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10f46605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763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4445225" y="2739463"/>
            <a:ext cx="3174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5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 name="Google Shape;12;p2"/>
          <p:cNvSpPr txBox="1">
            <a:spLocks noGrp="1"/>
          </p:cNvSpPr>
          <p:nvPr>
            <p:ph type="title"/>
          </p:nvPr>
        </p:nvSpPr>
        <p:spPr>
          <a:xfrm>
            <a:off x="4445225" y="1001838"/>
            <a:ext cx="3617700" cy="1759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200">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69000" y="413175"/>
            <a:ext cx="3617700" cy="137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3600"/>
              <a:buNone/>
              <a:defRPr sz="52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3625" y="413175"/>
            <a:ext cx="8216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1pPr>
            <a:lvl2pPr marL="914400" lvl="1"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2pPr>
            <a:lvl3pPr marL="1371600" lvl="2"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3pPr>
            <a:lvl4pPr marL="1828800" lvl="3"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4pPr>
            <a:lvl5pPr marL="2286000" lvl="4"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5pPr>
            <a:lvl6pPr marL="2743200" lvl="5"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6pPr>
            <a:lvl7pPr marL="3200400" lvl="6"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7pPr>
            <a:lvl8pPr marL="3657600" lvl="7" indent="-304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8pPr>
            <a:lvl9pPr marL="4114800" lvl="8" indent="-304800">
              <a:lnSpc>
                <a:spcPct val="115000"/>
              </a:lnSpc>
              <a:spcBef>
                <a:spcPts val="1600"/>
              </a:spcBef>
              <a:spcAft>
                <a:spcPts val="160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7.jpe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0.jpeg"/><Relationship Id="rId5" Type="http://schemas.openxmlformats.org/officeDocument/2006/relationships/image" Target="../media/image2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2.jpeg"/><Relationship Id="rId5" Type="http://schemas.openxmlformats.org/officeDocument/2006/relationships/image" Target="../media/image33.jpe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subTitle" idx="1"/>
          </p:nvPr>
        </p:nvSpPr>
        <p:spPr>
          <a:xfrm>
            <a:off x="4260338" y="3540942"/>
            <a:ext cx="419459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dk1"/>
                </a:solidFill>
              </a:rPr>
              <a:t>Michal Singer and Yuval Schwartz</a:t>
            </a:r>
            <a:endParaRPr sz="2000" dirty="0">
              <a:solidFill>
                <a:schemeClr val="dk1"/>
              </a:solidFill>
            </a:endParaRPr>
          </a:p>
        </p:txBody>
      </p:sp>
      <p:grpSp>
        <p:nvGrpSpPr>
          <p:cNvPr id="60" name="Google Shape;60;p15"/>
          <p:cNvGrpSpPr/>
          <p:nvPr/>
        </p:nvGrpSpPr>
        <p:grpSpPr>
          <a:xfrm rot="479942">
            <a:off x="-1206012" y="-23"/>
            <a:ext cx="5094109" cy="5939685"/>
            <a:chOff x="-369395" y="572446"/>
            <a:chExt cx="4603107" cy="5367181"/>
          </a:xfrm>
        </p:grpSpPr>
        <p:grpSp>
          <p:nvGrpSpPr>
            <p:cNvPr id="61" name="Google Shape;61;p15"/>
            <p:cNvGrpSpPr/>
            <p:nvPr/>
          </p:nvGrpSpPr>
          <p:grpSpPr>
            <a:xfrm rot="720715" flipH="1">
              <a:off x="78964" y="906683"/>
              <a:ext cx="3706389" cy="4698707"/>
              <a:chOff x="3335328" y="1305200"/>
              <a:chExt cx="2701770" cy="3425120"/>
            </a:xfrm>
          </p:grpSpPr>
          <p:sp>
            <p:nvSpPr>
              <p:cNvPr id="62" name="Google Shape;62;p15"/>
              <p:cNvSpPr/>
              <p:nvPr/>
            </p:nvSpPr>
            <p:spPr>
              <a:xfrm>
                <a:off x="3422827" y="3380300"/>
                <a:ext cx="2453638" cy="1350020"/>
              </a:xfrm>
              <a:custGeom>
                <a:avLst/>
                <a:gdLst/>
                <a:ahLst/>
                <a:cxnLst/>
                <a:rect l="l" t="t" r="r" b="b"/>
                <a:pathLst>
                  <a:path w="13993" h="7699" extrusionOk="0">
                    <a:moveTo>
                      <a:pt x="13971" y="1"/>
                    </a:moveTo>
                    <a:lnTo>
                      <a:pt x="0" y="1077"/>
                    </a:lnTo>
                    <a:cubicBezTo>
                      <a:pt x="24" y="1369"/>
                      <a:pt x="64" y="1659"/>
                      <a:pt x="119" y="1945"/>
                    </a:cubicBezTo>
                    <a:cubicBezTo>
                      <a:pt x="436" y="3550"/>
                      <a:pt x="1289" y="5000"/>
                      <a:pt x="2537" y="6055"/>
                    </a:cubicBezTo>
                    <a:cubicBezTo>
                      <a:pt x="2615" y="6121"/>
                      <a:pt x="2693" y="6184"/>
                      <a:pt x="2774" y="6246"/>
                    </a:cubicBezTo>
                    <a:cubicBezTo>
                      <a:pt x="3958" y="7162"/>
                      <a:pt x="5425" y="7699"/>
                      <a:pt x="6998" y="7699"/>
                    </a:cubicBezTo>
                    <a:cubicBezTo>
                      <a:pt x="7176" y="7699"/>
                      <a:pt x="7355" y="7692"/>
                      <a:pt x="7536" y="7678"/>
                    </a:cubicBezTo>
                    <a:cubicBezTo>
                      <a:pt x="11050" y="7407"/>
                      <a:pt x="13751" y="4534"/>
                      <a:pt x="13978" y="1044"/>
                    </a:cubicBezTo>
                    <a:cubicBezTo>
                      <a:pt x="13984" y="932"/>
                      <a:pt x="13990" y="817"/>
                      <a:pt x="13992" y="703"/>
                    </a:cubicBezTo>
                    <a:cubicBezTo>
                      <a:pt x="13992" y="612"/>
                      <a:pt x="13992" y="523"/>
                      <a:pt x="13992" y="432"/>
                    </a:cubicBezTo>
                    <a:cubicBezTo>
                      <a:pt x="13990" y="291"/>
                      <a:pt x="13982" y="147"/>
                      <a:pt x="13971" y="1"/>
                    </a:cubicBez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421775" y="3311738"/>
                <a:ext cx="2462756" cy="365955"/>
              </a:xfrm>
              <a:custGeom>
                <a:avLst/>
                <a:gdLst/>
                <a:ahLst/>
                <a:cxnLst/>
                <a:rect l="l" t="t" r="r" b="b"/>
                <a:pathLst>
                  <a:path w="14045" h="2087" extrusionOk="0">
                    <a:moveTo>
                      <a:pt x="10559" y="0"/>
                    </a:moveTo>
                    <a:cubicBezTo>
                      <a:pt x="9502" y="0"/>
                      <a:pt x="8269" y="49"/>
                      <a:pt x="6954" y="151"/>
                    </a:cubicBezTo>
                    <a:cubicBezTo>
                      <a:pt x="3097" y="449"/>
                      <a:pt x="0" y="1088"/>
                      <a:pt x="38" y="1583"/>
                    </a:cubicBezTo>
                    <a:cubicBezTo>
                      <a:pt x="63" y="1907"/>
                      <a:pt x="1439" y="2087"/>
                      <a:pt x="3475" y="2087"/>
                    </a:cubicBezTo>
                    <a:cubicBezTo>
                      <a:pt x="4534" y="2087"/>
                      <a:pt x="5772" y="2038"/>
                      <a:pt x="7091" y="1936"/>
                    </a:cubicBezTo>
                    <a:cubicBezTo>
                      <a:pt x="10948" y="1640"/>
                      <a:pt x="14045" y="999"/>
                      <a:pt x="14007" y="506"/>
                    </a:cubicBezTo>
                    <a:cubicBezTo>
                      <a:pt x="13982" y="181"/>
                      <a:pt x="12601" y="0"/>
                      <a:pt x="10559" y="0"/>
                    </a:cubicBezTo>
                    <a:close/>
                  </a:path>
                </a:pathLst>
              </a:custGeom>
              <a:solidFill>
                <a:srgbClr val="398C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410553" y="3271407"/>
                <a:ext cx="2485200" cy="446616"/>
              </a:xfrm>
              <a:custGeom>
                <a:avLst/>
                <a:gdLst/>
                <a:ahLst/>
                <a:cxnLst/>
                <a:rect l="l" t="t" r="r" b="b"/>
                <a:pathLst>
                  <a:path w="14173" h="2547" extrusionOk="0">
                    <a:moveTo>
                      <a:pt x="10478" y="473"/>
                    </a:moveTo>
                    <a:cubicBezTo>
                      <a:pt x="10880" y="473"/>
                      <a:pt x="11261" y="480"/>
                      <a:pt x="11613" y="495"/>
                    </a:cubicBezTo>
                    <a:cubicBezTo>
                      <a:pt x="12967" y="552"/>
                      <a:pt x="13451" y="694"/>
                      <a:pt x="13614" y="770"/>
                    </a:cubicBezTo>
                    <a:cubicBezTo>
                      <a:pt x="13464" y="869"/>
                      <a:pt x="13007" y="1085"/>
                      <a:pt x="11678" y="1349"/>
                    </a:cubicBezTo>
                    <a:cubicBezTo>
                      <a:pt x="11355" y="1413"/>
                      <a:pt x="11006" y="1474"/>
                      <a:pt x="10635" y="1531"/>
                    </a:cubicBezTo>
                    <a:cubicBezTo>
                      <a:pt x="9791" y="1665"/>
                      <a:pt x="8839" y="1781"/>
                      <a:pt x="7845" y="1870"/>
                    </a:cubicBezTo>
                    <a:cubicBezTo>
                      <a:pt x="7610" y="1891"/>
                      <a:pt x="7375" y="1912"/>
                      <a:pt x="7136" y="1929"/>
                    </a:cubicBezTo>
                    <a:cubicBezTo>
                      <a:pt x="5911" y="2024"/>
                      <a:pt x="4722" y="2074"/>
                      <a:pt x="3680" y="2074"/>
                    </a:cubicBezTo>
                    <a:cubicBezTo>
                      <a:pt x="3284" y="2074"/>
                      <a:pt x="2908" y="2066"/>
                      <a:pt x="2560" y="2052"/>
                    </a:cubicBezTo>
                    <a:cubicBezTo>
                      <a:pt x="1206" y="1995"/>
                      <a:pt x="722" y="1853"/>
                      <a:pt x="557" y="1777"/>
                    </a:cubicBezTo>
                    <a:cubicBezTo>
                      <a:pt x="709" y="1677"/>
                      <a:pt x="1166" y="1462"/>
                      <a:pt x="2495" y="1199"/>
                    </a:cubicBezTo>
                    <a:cubicBezTo>
                      <a:pt x="3732" y="954"/>
                      <a:pt x="5344" y="749"/>
                      <a:pt x="7037" y="617"/>
                    </a:cubicBezTo>
                    <a:cubicBezTo>
                      <a:pt x="8255" y="521"/>
                      <a:pt x="9440" y="473"/>
                      <a:pt x="10478" y="473"/>
                    </a:cubicBezTo>
                    <a:close/>
                    <a:moveTo>
                      <a:pt x="10488" y="0"/>
                    </a:moveTo>
                    <a:cubicBezTo>
                      <a:pt x="9438" y="0"/>
                      <a:pt x="8242" y="49"/>
                      <a:pt x="6999" y="144"/>
                    </a:cubicBezTo>
                    <a:cubicBezTo>
                      <a:pt x="5167" y="285"/>
                      <a:pt x="3449" y="512"/>
                      <a:pt x="2163" y="782"/>
                    </a:cubicBezTo>
                    <a:cubicBezTo>
                      <a:pt x="244" y="1184"/>
                      <a:pt x="1" y="1519"/>
                      <a:pt x="24" y="1817"/>
                    </a:cubicBezTo>
                    <a:cubicBezTo>
                      <a:pt x="30" y="1904"/>
                      <a:pt x="64" y="1986"/>
                      <a:pt x="123" y="2050"/>
                    </a:cubicBezTo>
                    <a:cubicBezTo>
                      <a:pt x="316" y="2257"/>
                      <a:pt x="853" y="2437"/>
                      <a:pt x="2296" y="2513"/>
                    </a:cubicBezTo>
                    <a:cubicBezTo>
                      <a:pt x="2723" y="2536"/>
                      <a:pt x="3195" y="2547"/>
                      <a:pt x="3700" y="2547"/>
                    </a:cubicBezTo>
                    <a:cubicBezTo>
                      <a:pt x="4747" y="2547"/>
                      <a:pt x="5937" y="2499"/>
                      <a:pt x="7174" y="2403"/>
                    </a:cubicBezTo>
                    <a:cubicBezTo>
                      <a:pt x="7259" y="2397"/>
                      <a:pt x="7344" y="2390"/>
                      <a:pt x="7428" y="2382"/>
                    </a:cubicBezTo>
                    <a:cubicBezTo>
                      <a:pt x="8505" y="2293"/>
                      <a:pt x="9535" y="2177"/>
                      <a:pt x="10455" y="2039"/>
                    </a:cubicBezTo>
                    <a:cubicBezTo>
                      <a:pt x="11020" y="1954"/>
                      <a:pt x="11545" y="1861"/>
                      <a:pt x="12010" y="1764"/>
                    </a:cubicBezTo>
                    <a:cubicBezTo>
                      <a:pt x="13929" y="1360"/>
                      <a:pt x="14172" y="1028"/>
                      <a:pt x="14149" y="727"/>
                    </a:cubicBezTo>
                    <a:cubicBezTo>
                      <a:pt x="14126" y="429"/>
                      <a:pt x="13834" y="137"/>
                      <a:pt x="11877" y="34"/>
                    </a:cubicBezTo>
                    <a:cubicBezTo>
                      <a:pt x="11454" y="11"/>
                      <a:pt x="10988" y="0"/>
                      <a:pt x="10488" y="0"/>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697791" y="2138817"/>
                <a:ext cx="400494" cy="381211"/>
              </a:xfrm>
              <a:custGeom>
                <a:avLst/>
                <a:gdLst/>
                <a:ahLst/>
                <a:cxnLst/>
                <a:rect l="l" t="t" r="r" b="b"/>
                <a:pathLst>
                  <a:path w="2284" h="2174" extrusionOk="0">
                    <a:moveTo>
                      <a:pt x="1242" y="0"/>
                    </a:moveTo>
                    <a:cubicBezTo>
                      <a:pt x="1219" y="2"/>
                      <a:pt x="1198" y="4"/>
                      <a:pt x="1177" y="11"/>
                    </a:cubicBezTo>
                    <a:cubicBezTo>
                      <a:pt x="1175" y="13"/>
                      <a:pt x="1170" y="15"/>
                      <a:pt x="1168" y="15"/>
                    </a:cubicBezTo>
                    <a:cubicBezTo>
                      <a:pt x="1075" y="45"/>
                      <a:pt x="986" y="100"/>
                      <a:pt x="897" y="142"/>
                    </a:cubicBezTo>
                    <a:cubicBezTo>
                      <a:pt x="853" y="163"/>
                      <a:pt x="806" y="184"/>
                      <a:pt x="762" y="205"/>
                    </a:cubicBezTo>
                    <a:lnTo>
                      <a:pt x="627" y="267"/>
                    </a:lnTo>
                    <a:lnTo>
                      <a:pt x="597" y="281"/>
                    </a:lnTo>
                    <a:cubicBezTo>
                      <a:pt x="563" y="294"/>
                      <a:pt x="529" y="309"/>
                      <a:pt x="498" y="328"/>
                    </a:cubicBezTo>
                    <a:cubicBezTo>
                      <a:pt x="479" y="339"/>
                      <a:pt x="460" y="353"/>
                      <a:pt x="445" y="368"/>
                    </a:cubicBezTo>
                    <a:cubicBezTo>
                      <a:pt x="434" y="379"/>
                      <a:pt x="426" y="389"/>
                      <a:pt x="417" y="400"/>
                    </a:cubicBezTo>
                    <a:cubicBezTo>
                      <a:pt x="413" y="406"/>
                      <a:pt x="407" y="415"/>
                      <a:pt x="402" y="423"/>
                    </a:cubicBezTo>
                    <a:cubicBezTo>
                      <a:pt x="364" y="491"/>
                      <a:pt x="333" y="561"/>
                      <a:pt x="305" y="635"/>
                    </a:cubicBezTo>
                    <a:cubicBezTo>
                      <a:pt x="218" y="840"/>
                      <a:pt x="110" y="1039"/>
                      <a:pt x="30" y="1252"/>
                    </a:cubicBezTo>
                    <a:cubicBezTo>
                      <a:pt x="0" y="1327"/>
                      <a:pt x="22" y="1411"/>
                      <a:pt x="85" y="1462"/>
                    </a:cubicBezTo>
                    <a:cubicBezTo>
                      <a:pt x="242" y="1585"/>
                      <a:pt x="400" y="1707"/>
                      <a:pt x="557" y="1832"/>
                    </a:cubicBezTo>
                    <a:cubicBezTo>
                      <a:pt x="635" y="1893"/>
                      <a:pt x="715" y="1955"/>
                      <a:pt x="794" y="2016"/>
                    </a:cubicBezTo>
                    <a:lnTo>
                      <a:pt x="806" y="2027"/>
                    </a:lnTo>
                    <a:cubicBezTo>
                      <a:pt x="853" y="2067"/>
                      <a:pt x="902" y="2105"/>
                      <a:pt x="952" y="2139"/>
                    </a:cubicBezTo>
                    <a:cubicBezTo>
                      <a:pt x="980" y="2158"/>
                      <a:pt x="1014" y="2168"/>
                      <a:pt x="1048" y="2173"/>
                    </a:cubicBezTo>
                    <a:cubicBezTo>
                      <a:pt x="1052" y="2173"/>
                      <a:pt x="1057" y="2173"/>
                      <a:pt x="1062" y="2173"/>
                    </a:cubicBezTo>
                    <a:cubicBezTo>
                      <a:pt x="1087" y="2173"/>
                      <a:pt x="1111" y="2169"/>
                      <a:pt x="1132" y="2158"/>
                    </a:cubicBezTo>
                    <a:lnTo>
                      <a:pt x="1809" y="1843"/>
                    </a:lnTo>
                    <a:cubicBezTo>
                      <a:pt x="1849" y="1826"/>
                      <a:pt x="1881" y="1794"/>
                      <a:pt x="1898" y="1754"/>
                    </a:cubicBezTo>
                    <a:cubicBezTo>
                      <a:pt x="1949" y="1642"/>
                      <a:pt x="2000" y="1527"/>
                      <a:pt x="2050" y="1415"/>
                    </a:cubicBezTo>
                    <a:cubicBezTo>
                      <a:pt x="2091" y="1327"/>
                      <a:pt x="2129" y="1238"/>
                      <a:pt x="2169" y="1149"/>
                    </a:cubicBezTo>
                    <a:cubicBezTo>
                      <a:pt x="2171" y="1145"/>
                      <a:pt x="2173" y="1140"/>
                      <a:pt x="2175" y="1136"/>
                    </a:cubicBezTo>
                    <a:cubicBezTo>
                      <a:pt x="2207" y="1071"/>
                      <a:pt x="2253" y="994"/>
                      <a:pt x="2272" y="918"/>
                    </a:cubicBezTo>
                    <a:cubicBezTo>
                      <a:pt x="2281" y="886"/>
                      <a:pt x="2283" y="855"/>
                      <a:pt x="2277" y="821"/>
                    </a:cubicBezTo>
                    <a:cubicBezTo>
                      <a:pt x="2275" y="802"/>
                      <a:pt x="2266" y="783"/>
                      <a:pt x="2256" y="766"/>
                    </a:cubicBezTo>
                    <a:cubicBezTo>
                      <a:pt x="2245" y="749"/>
                      <a:pt x="2234" y="732"/>
                      <a:pt x="2220" y="715"/>
                    </a:cubicBezTo>
                    <a:cubicBezTo>
                      <a:pt x="2160" y="650"/>
                      <a:pt x="2076" y="603"/>
                      <a:pt x="2004" y="546"/>
                    </a:cubicBezTo>
                    <a:cubicBezTo>
                      <a:pt x="1873" y="444"/>
                      <a:pt x="1742" y="343"/>
                      <a:pt x="1612" y="241"/>
                    </a:cubicBezTo>
                    <a:lnTo>
                      <a:pt x="1420" y="89"/>
                    </a:lnTo>
                    <a:cubicBezTo>
                      <a:pt x="1414" y="85"/>
                      <a:pt x="1409" y="80"/>
                      <a:pt x="1403" y="76"/>
                    </a:cubicBezTo>
                    <a:lnTo>
                      <a:pt x="1361" y="45"/>
                    </a:lnTo>
                    <a:cubicBezTo>
                      <a:pt x="1327" y="17"/>
                      <a:pt x="1285" y="2"/>
                      <a:pt x="1242" y="0"/>
                    </a:cubicBezTo>
                    <a:close/>
                  </a:path>
                </a:pathLst>
              </a:custGeom>
              <a:solidFill>
                <a:srgbClr val="D4CA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4881382" y="2282605"/>
                <a:ext cx="216905" cy="237424"/>
              </a:xfrm>
              <a:custGeom>
                <a:avLst/>
                <a:gdLst/>
                <a:ahLst/>
                <a:cxnLst/>
                <a:rect l="l" t="t" r="r" b="b"/>
                <a:pathLst>
                  <a:path w="1237" h="1354" extrusionOk="0">
                    <a:moveTo>
                      <a:pt x="1230" y="1"/>
                    </a:moveTo>
                    <a:cubicBezTo>
                      <a:pt x="1236" y="35"/>
                      <a:pt x="976" y="132"/>
                      <a:pt x="950" y="143"/>
                    </a:cubicBezTo>
                    <a:cubicBezTo>
                      <a:pt x="912" y="160"/>
                      <a:pt x="876" y="172"/>
                      <a:pt x="838" y="187"/>
                    </a:cubicBezTo>
                    <a:cubicBezTo>
                      <a:pt x="733" y="225"/>
                      <a:pt x="629" y="270"/>
                      <a:pt x="529" y="322"/>
                    </a:cubicBezTo>
                    <a:cubicBezTo>
                      <a:pt x="500" y="335"/>
                      <a:pt x="472" y="352"/>
                      <a:pt x="445" y="371"/>
                    </a:cubicBezTo>
                    <a:cubicBezTo>
                      <a:pt x="430" y="390"/>
                      <a:pt x="419" y="413"/>
                      <a:pt x="413" y="437"/>
                    </a:cubicBezTo>
                    <a:cubicBezTo>
                      <a:pt x="398" y="471"/>
                      <a:pt x="381" y="504"/>
                      <a:pt x="364" y="538"/>
                    </a:cubicBezTo>
                    <a:cubicBezTo>
                      <a:pt x="322" y="629"/>
                      <a:pt x="280" y="720"/>
                      <a:pt x="238" y="813"/>
                    </a:cubicBezTo>
                    <a:cubicBezTo>
                      <a:pt x="159" y="993"/>
                      <a:pt x="79" y="1173"/>
                      <a:pt x="1" y="1353"/>
                    </a:cubicBezTo>
                    <a:cubicBezTo>
                      <a:pt x="5" y="1353"/>
                      <a:pt x="10" y="1353"/>
                      <a:pt x="15" y="1353"/>
                    </a:cubicBezTo>
                    <a:cubicBezTo>
                      <a:pt x="40" y="1353"/>
                      <a:pt x="64" y="1349"/>
                      <a:pt x="85" y="1338"/>
                    </a:cubicBezTo>
                    <a:cubicBezTo>
                      <a:pt x="250" y="1287"/>
                      <a:pt x="409" y="1188"/>
                      <a:pt x="568" y="1120"/>
                    </a:cubicBezTo>
                    <a:cubicBezTo>
                      <a:pt x="665" y="1078"/>
                      <a:pt x="783" y="1040"/>
                      <a:pt x="845" y="944"/>
                    </a:cubicBezTo>
                    <a:cubicBezTo>
                      <a:pt x="972" y="746"/>
                      <a:pt x="1039" y="513"/>
                      <a:pt x="1137" y="297"/>
                    </a:cubicBezTo>
                    <a:cubicBezTo>
                      <a:pt x="1164" y="238"/>
                      <a:pt x="1215" y="164"/>
                      <a:pt x="1225" y="98"/>
                    </a:cubicBezTo>
                    <a:cubicBezTo>
                      <a:pt x="1234" y="66"/>
                      <a:pt x="1236" y="33"/>
                      <a:pt x="1230" y="1"/>
                    </a:cubicBezTo>
                    <a:close/>
                  </a:path>
                </a:pathLst>
              </a:custGeom>
              <a:solidFill>
                <a:srgbClr val="F2A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4695512" y="2203346"/>
                <a:ext cx="263547" cy="316507"/>
              </a:xfrm>
              <a:custGeom>
                <a:avLst/>
                <a:gdLst/>
                <a:ahLst/>
                <a:cxnLst/>
                <a:rect l="l" t="t" r="r" b="b"/>
                <a:pathLst>
                  <a:path w="1503" h="1805" extrusionOk="0">
                    <a:moveTo>
                      <a:pt x="458" y="0"/>
                    </a:moveTo>
                    <a:cubicBezTo>
                      <a:pt x="447" y="11"/>
                      <a:pt x="439" y="21"/>
                      <a:pt x="430" y="32"/>
                    </a:cubicBezTo>
                    <a:cubicBezTo>
                      <a:pt x="426" y="38"/>
                      <a:pt x="420" y="47"/>
                      <a:pt x="415" y="55"/>
                    </a:cubicBezTo>
                    <a:cubicBezTo>
                      <a:pt x="343" y="165"/>
                      <a:pt x="305" y="294"/>
                      <a:pt x="252" y="415"/>
                    </a:cubicBezTo>
                    <a:cubicBezTo>
                      <a:pt x="195" y="554"/>
                      <a:pt x="132" y="692"/>
                      <a:pt x="68" y="829"/>
                    </a:cubicBezTo>
                    <a:cubicBezTo>
                      <a:pt x="1" y="978"/>
                      <a:pt x="58" y="1062"/>
                      <a:pt x="181" y="1157"/>
                    </a:cubicBezTo>
                    <a:cubicBezTo>
                      <a:pt x="390" y="1320"/>
                      <a:pt x="597" y="1485"/>
                      <a:pt x="807" y="1648"/>
                    </a:cubicBezTo>
                    <a:lnTo>
                      <a:pt x="819" y="1659"/>
                    </a:lnTo>
                    <a:lnTo>
                      <a:pt x="965" y="1773"/>
                    </a:lnTo>
                    <a:cubicBezTo>
                      <a:pt x="993" y="1790"/>
                      <a:pt x="1027" y="1803"/>
                      <a:pt x="1061" y="1805"/>
                    </a:cubicBezTo>
                    <a:cubicBezTo>
                      <a:pt x="1084" y="1805"/>
                      <a:pt x="1224" y="1439"/>
                      <a:pt x="1238" y="1409"/>
                    </a:cubicBezTo>
                    <a:lnTo>
                      <a:pt x="1382" y="1088"/>
                    </a:lnTo>
                    <a:cubicBezTo>
                      <a:pt x="1403" y="1039"/>
                      <a:pt x="1431" y="994"/>
                      <a:pt x="1456" y="946"/>
                    </a:cubicBezTo>
                    <a:cubicBezTo>
                      <a:pt x="1469" y="923"/>
                      <a:pt x="1477" y="899"/>
                      <a:pt x="1490" y="876"/>
                    </a:cubicBezTo>
                    <a:cubicBezTo>
                      <a:pt x="1501" y="857"/>
                      <a:pt x="1503" y="834"/>
                      <a:pt x="1496" y="815"/>
                    </a:cubicBezTo>
                    <a:cubicBezTo>
                      <a:pt x="1482" y="791"/>
                      <a:pt x="1458" y="772"/>
                      <a:pt x="1435" y="760"/>
                    </a:cubicBezTo>
                    <a:cubicBezTo>
                      <a:pt x="1412" y="745"/>
                      <a:pt x="1389" y="730"/>
                      <a:pt x="1367" y="715"/>
                    </a:cubicBezTo>
                    <a:lnTo>
                      <a:pt x="458" y="0"/>
                    </a:ln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4775296" y="2138817"/>
                <a:ext cx="322464" cy="206562"/>
              </a:xfrm>
              <a:custGeom>
                <a:avLst/>
                <a:gdLst/>
                <a:ahLst/>
                <a:cxnLst/>
                <a:rect l="l" t="t" r="r" b="b"/>
                <a:pathLst>
                  <a:path w="1839" h="1178" extrusionOk="0">
                    <a:moveTo>
                      <a:pt x="800" y="0"/>
                    </a:moveTo>
                    <a:cubicBezTo>
                      <a:pt x="779" y="0"/>
                      <a:pt x="758" y="4"/>
                      <a:pt x="737" y="11"/>
                    </a:cubicBezTo>
                    <a:lnTo>
                      <a:pt x="320" y="203"/>
                    </a:lnTo>
                    <a:lnTo>
                      <a:pt x="185" y="267"/>
                    </a:lnTo>
                    <a:lnTo>
                      <a:pt x="155" y="279"/>
                    </a:lnTo>
                    <a:lnTo>
                      <a:pt x="56" y="326"/>
                    </a:lnTo>
                    <a:cubicBezTo>
                      <a:pt x="37" y="339"/>
                      <a:pt x="18" y="351"/>
                      <a:pt x="1" y="368"/>
                    </a:cubicBezTo>
                    <a:cubicBezTo>
                      <a:pt x="1" y="368"/>
                      <a:pt x="1" y="368"/>
                      <a:pt x="1" y="368"/>
                    </a:cubicBezTo>
                    <a:cubicBezTo>
                      <a:pt x="19" y="368"/>
                      <a:pt x="388" y="671"/>
                      <a:pt x="415" y="692"/>
                    </a:cubicBezTo>
                    <a:cubicBezTo>
                      <a:pt x="523" y="776"/>
                      <a:pt x="623" y="872"/>
                      <a:pt x="726" y="958"/>
                    </a:cubicBezTo>
                    <a:cubicBezTo>
                      <a:pt x="779" y="1003"/>
                      <a:pt x="832" y="1045"/>
                      <a:pt x="889" y="1083"/>
                    </a:cubicBezTo>
                    <a:cubicBezTo>
                      <a:pt x="917" y="1104"/>
                      <a:pt x="946" y="1123"/>
                      <a:pt x="976" y="1140"/>
                    </a:cubicBezTo>
                    <a:cubicBezTo>
                      <a:pt x="1011" y="1161"/>
                      <a:pt x="1032" y="1178"/>
                      <a:pt x="1065" y="1178"/>
                    </a:cubicBezTo>
                    <a:cubicBezTo>
                      <a:pt x="1074" y="1178"/>
                      <a:pt x="1083" y="1177"/>
                      <a:pt x="1094" y="1174"/>
                    </a:cubicBezTo>
                    <a:cubicBezTo>
                      <a:pt x="1149" y="1162"/>
                      <a:pt x="1839" y="838"/>
                      <a:pt x="1837" y="821"/>
                    </a:cubicBezTo>
                    <a:cubicBezTo>
                      <a:pt x="1833" y="802"/>
                      <a:pt x="1826" y="783"/>
                      <a:pt x="1816" y="766"/>
                    </a:cubicBezTo>
                    <a:cubicBezTo>
                      <a:pt x="1805" y="747"/>
                      <a:pt x="1792" y="730"/>
                      <a:pt x="1780" y="715"/>
                    </a:cubicBezTo>
                    <a:cubicBezTo>
                      <a:pt x="1731" y="650"/>
                      <a:pt x="1044" y="140"/>
                      <a:pt x="980" y="89"/>
                    </a:cubicBezTo>
                    <a:cubicBezTo>
                      <a:pt x="974" y="85"/>
                      <a:pt x="967" y="80"/>
                      <a:pt x="961" y="76"/>
                    </a:cubicBezTo>
                    <a:lnTo>
                      <a:pt x="921" y="42"/>
                    </a:lnTo>
                    <a:cubicBezTo>
                      <a:pt x="887" y="15"/>
                      <a:pt x="845" y="0"/>
                      <a:pt x="800"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4008143" y="1305200"/>
                <a:ext cx="1096448" cy="2274816"/>
              </a:xfrm>
              <a:custGeom>
                <a:avLst/>
                <a:gdLst/>
                <a:ahLst/>
                <a:cxnLst/>
                <a:rect l="l" t="t" r="r" b="b"/>
                <a:pathLst>
                  <a:path w="6253" h="12973" extrusionOk="0">
                    <a:moveTo>
                      <a:pt x="560" y="1"/>
                    </a:moveTo>
                    <a:cubicBezTo>
                      <a:pt x="397" y="1"/>
                      <a:pt x="251" y="89"/>
                      <a:pt x="151" y="216"/>
                    </a:cubicBezTo>
                    <a:cubicBezTo>
                      <a:pt x="71" y="318"/>
                      <a:pt x="24" y="443"/>
                      <a:pt x="16" y="572"/>
                    </a:cubicBezTo>
                    <a:cubicBezTo>
                      <a:pt x="1" y="864"/>
                      <a:pt x="172" y="1141"/>
                      <a:pt x="401" y="1323"/>
                    </a:cubicBezTo>
                    <a:cubicBezTo>
                      <a:pt x="557" y="1448"/>
                      <a:pt x="747" y="1541"/>
                      <a:pt x="862" y="1706"/>
                    </a:cubicBezTo>
                    <a:cubicBezTo>
                      <a:pt x="1012" y="1921"/>
                      <a:pt x="1001" y="2205"/>
                      <a:pt x="991" y="2465"/>
                    </a:cubicBezTo>
                    <a:cubicBezTo>
                      <a:pt x="948" y="3428"/>
                      <a:pt x="997" y="4477"/>
                      <a:pt x="1613" y="5220"/>
                    </a:cubicBezTo>
                    <a:cubicBezTo>
                      <a:pt x="1890" y="5556"/>
                      <a:pt x="2262" y="5799"/>
                      <a:pt x="2567" y="6110"/>
                    </a:cubicBezTo>
                    <a:cubicBezTo>
                      <a:pt x="2869" y="6423"/>
                      <a:pt x="3113" y="6853"/>
                      <a:pt x="3024" y="7280"/>
                    </a:cubicBezTo>
                    <a:cubicBezTo>
                      <a:pt x="3011" y="7339"/>
                      <a:pt x="2988" y="7405"/>
                      <a:pt x="2935" y="7437"/>
                    </a:cubicBezTo>
                    <a:cubicBezTo>
                      <a:pt x="2905" y="7455"/>
                      <a:pt x="2872" y="7459"/>
                      <a:pt x="2838" y="7459"/>
                    </a:cubicBezTo>
                    <a:cubicBezTo>
                      <a:pt x="2815" y="7459"/>
                      <a:pt x="2792" y="7457"/>
                      <a:pt x="2770" y="7456"/>
                    </a:cubicBezTo>
                    <a:cubicBezTo>
                      <a:pt x="2643" y="7441"/>
                      <a:pt x="2274" y="7346"/>
                      <a:pt x="2039" y="7346"/>
                    </a:cubicBezTo>
                    <a:cubicBezTo>
                      <a:pt x="1958" y="7346"/>
                      <a:pt x="1892" y="7357"/>
                      <a:pt x="1858" y="7388"/>
                    </a:cubicBezTo>
                    <a:cubicBezTo>
                      <a:pt x="1742" y="7496"/>
                      <a:pt x="1854" y="7748"/>
                      <a:pt x="1932" y="7847"/>
                    </a:cubicBezTo>
                    <a:cubicBezTo>
                      <a:pt x="2097" y="8063"/>
                      <a:pt x="2313" y="8219"/>
                      <a:pt x="2552" y="8346"/>
                    </a:cubicBezTo>
                    <a:cubicBezTo>
                      <a:pt x="2945" y="8551"/>
                      <a:pt x="3409" y="8898"/>
                      <a:pt x="3286" y="9323"/>
                    </a:cubicBezTo>
                    <a:lnTo>
                      <a:pt x="3286" y="9323"/>
                    </a:lnTo>
                    <a:cubicBezTo>
                      <a:pt x="3304" y="9259"/>
                      <a:pt x="2934" y="9131"/>
                      <a:pt x="2710" y="9131"/>
                    </a:cubicBezTo>
                    <a:cubicBezTo>
                      <a:pt x="2635" y="9131"/>
                      <a:pt x="2577" y="9145"/>
                      <a:pt x="2554" y="9180"/>
                    </a:cubicBezTo>
                    <a:cubicBezTo>
                      <a:pt x="2518" y="9237"/>
                      <a:pt x="2567" y="9345"/>
                      <a:pt x="2778" y="9533"/>
                    </a:cubicBezTo>
                    <a:cubicBezTo>
                      <a:pt x="3138" y="9855"/>
                      <a:pt x="3409" y="10187"/>
                      <a:pt x="3517" y="10671"/>
                    </a:cubicBezTo>
                    <a:cubicBezTo>
                      <a:pt x="3608" y="11082"/>
                      <a:pt x="3531" y="11500"/>
                      <a:pt x="3578" y="11913"/>
                    </a:cubicBezTo>
                    <a:cubicBezTo>
                      <a:pt x="3588" y="12006"/>
                      <a:pt x="3645" y="12973"/>
                      <a:pt x="3824" y="12973"/>
                    </a:cubicBezTo>
                    <a:cubicBezTo>
                      <a:pt x="3841" y="12973"/>
                      <a:pt x="3859" y="12964"/>
                      <a:pt x="3878" y="12945"/>
                    </a:cubicBezTo>
                    <a:cubicBezTo>
                      <a:pt x="3889" y="12937"/>
                      <a:pt x="3897" y="12926"/>
                      <a:pt x="3906" y="12916"/>
                    </a:cubicBezTo>
                    <a:cubicBezTo>
                      <a:pt x="3976" y="12818"/>
                      <a:pt x="4012" y="12689"/>
                      <a:pt x="4048" y="12575"/>
                    </a:cubicBezTo>
                    <a:cubicBezTo>
                      <a:pt x="4109" y="12376"/>
                      <a:pt x="4162" y="12224"/>
                      <a:pt x="4285" y="12048"/>
                    </a:cubicBezTo>
                    <a:cubicBezTo>
                      <a:pt x="4640" y="11541"/>
                      <a:pt x="5065" y="11075"/>
                      <a:pt x="5497" y="10631"/>
                    </a:cubicBezTo>
                    <a:cubicBezTo>
                      <a:pt x="5605" y="10519"/>
                      <a:pt x="5719" y="10402"/>
                      <a:pt x="5759" y="10250"/>
                    </a:cubicBezTo>
                    <a:cubicBezTo>
                      <a:pt x="5799" y="10100"/>
                      <a:pt x="5732" y="9907"/>
                      <a:pt x="5579" y="9874"/>
                    </a:cubicBezTo>
                    <a:cubicBezTo>
                      <a:pt x="5561" y="9869"/>
                      <a:pt x="5543" y="9867"/>
                      <a:pt x="5525" y="9867"/>
                    </a:cubicBezTo>
                    <a:cubicBezTo>
                      <a:pt x="5331" y="9867"/>
                      <a:pt x="5151" y="10096"/>
                      <a:pt x="4969" y="10096"/>
                    </a:cubicBezTo>
                    <a:cubicBezTo>
                      <a:pt x="4941" y="10096"/>
                      <a:pt x="4913" y="10091"/>
                      <a:pt x="4885" y="10079"/>
                    </a:cubicBezTo>
                    <a:cubicBezTo>
                      <a:pt x="4727" y="9734"/>
                      <a:pt x="4890" y="9321"/>
                      <a:pt x="5133" y="9032"/>
                    </a:cubicBezTo>
                    <a:cubicBezTo>
                      <a:pt x="5374" y="8740"/>
                      <a:pt x="5691" y="8515"/>
                      <a:pt x="5916" y="8209"/>
                    </a:cubicBezTo>
                    <a:cubicBezTo>
                      <a:pt x="6138" y="7904"/>
                      <a:pt x="6252" y="7462"/>
                      <a:pt x="6032" y="7153"/>
                    </a:cubicBezTo>
                    <a:cubicBezTo>
                      <a:pt x="5970" y="7064"/>
                      <a:pt x="5869" y="6989"/>
                      <a:pt x="5764" y="6989"/>
                    </a:cubicBezTo>
                    <a:cubicBezTo>
                      <a:pt x="5737" y="6989"/>
                      <a:pt x="5710" y="6994"/>
                      <a:pt x="5683" y="7005"/>
                    </a:cubicBezTo>
                    <a:cubicBezTo>
                      <a:pt x="5554" y="7056"/>
                      <a:pt x="5512" y="7221"/>
                      <a:pt x="5406" y="7314"/>
                    </a:cubicBezTo>
                    <a:cubicBezTo>
                      <a:pt x="5347" y="7367"/>
                      <a:pt x="5277" y="7390"/>
                      <a:pt x="5203" y="7390"/>
                    </a:cubicBezTo>
                    <a:cubicBezTo>
                      <a:pt x="5024" y="7390"/>
                      <a:pt x="4828" y="7253"/>
                      <a:pt x="4733" y="7085"/>
                    </a:cubicBezTo>
                    <a:cubicBezTo>
                      <a:pt x="4376" y="6461"/>
                      <a:pt x="4778" y="5581"/>
                      <a:pt x="4363" y="4993"/>
                    </a:cubicBezTo>
                    <a:cubicBezTo>
                      <a:pt x="4128" y="4661"/>
                      <a:pt x="3682" y="4513"/>
                      <a:pt x="3489" y="4155"/>
                    </a:cubicBezTo>
                    <a:cubicBezTo>
                      <a:pt x="3206" y="3635"/>
                      <a:pt x="3582" y="2924"/>
                      <a:pt x="3269" y="2423"/>
                    </a:cubicBezTo>
                    <a:cubicBezTo>
                      <a:pt x="3075" y="2112"/>
                      <a:pt x="2685" y="2002"/>
                      <a:pt x="2357" y="1830"/>
                    </a:cubicBezTo>
                    <a:cubicBezTo>
                      <a:pt x="1953" y="1619"/>
                      <a:pt x="1621" y="1293"/>
                      <a:pt x="1401" y="891"/>
                    </a:cubicBezTo>
                    <a:cubicBezTo>
                      <a:pt x="1196" y="513"/>
                      <a:pt x="995" y="3"/>
                      <a:pt x="566" y="1"/>
                    </a:cubicBezTo>
                    <a:cubicBezTo>
                      <a:pt x="564" y="1"/>
                      <a:pt x="562" y="1"/>
                      <a:pt x="560" y="1"/>
                    </a:cubicBezTo>
                    <a:close/>
                  </a:path>
                </a:pathLst>
              </a:custGeom>
              <a:solidFill>
                <a:srgbClr val="C0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043213" y="1368677"/>
                <a:ext cx="708229" cy="2232206"/>
              </a:xfrm>
              <a:custGeom>
                <a:avLst/>
                <a:gdLst/>
                <a:ahLst/>
                <a:cxnLst/>
                <a:rect l="l" t="t" r="r" b="b"/>
                <a:pathLst>
                  <a:path w="4039" h="12730" extrusionOk="0">
                    <a:moveTo>
                      <a:pt x="43" y="1"/>
                    </a:moveTo>
                    <a:cubicBezTo>
                      <a:pt x="21" y="1"/>
                      <a:pt x="1" y="22"/>
                      <a:pt x="12" y="47"/>
                    </a:cubicBezTo>
                    <a:cubicBezTo>
                      <a:pt x="133" y="275"/>
                      <a:pt x="338" y="442"/>
                      <a:pt x="537" y="605"/>
                    </a:cubicBezTo>
                    <a:cubicBezTo>
                      <a:pt x="776" y="800"/>
                      <a:pt x="1002" y="982"/>
                      <a:pt x="1087" y="1257"/>
                    </a:cubicBezTo>
                    <a:cubicBezTo>
                      <a:pt x="1104" y="1320"/>
                      <a:pt x="1119" y="1386"/>
                      <a:pt x="1127" y="1452"/>
                    </a:cubicBezTo>
                    <a:cubicBezTo>
                      <a:pt x="1138" y="1517"/>
                      <a:pt x="1150" y="1581"/>
                      <a:pt x="1167" y="1644"/>
                    </a:cubicBezTo>
                    <a:cubicBezTo>
                      <a:pt x="1243" y="1911"/>
                      <a:pt x="1447" y="2112"/>
                      <a:pt x="1643" y="2308"/>
                    </a:cubicBezTo>
                    <a:cubicBezTo>
                      <a:pt x="1851" y="2511"/>
                      <a:pt x="2045" y="2706"/>
                      <a:pt x="2109" y="2968"/>
                    </a:cubicBezTo>
                    <a:cubicBezTo>
                      <a:pt x="2145" y="3108"/>
                      <a:pt x="2136" y="3260"/>
                      <a:pt x="2130" y="3406"/>
                    </a:cubicBezTo>
                    <a:cubicBezTo>
                      <a:pt x="2121" y="3597"/>
                      <a:pt x="2111" y="3791"/>
                      <a:pt x="2189" y="3969"/>
                    </a:cubicBezTo>
                    <a:cubicBezTo>
                      <a:pt x="2248" y="4100"/>
                      <a:pt x="2350" y="4206"/>
                      <a:pt x="2447" y="4310"/>
                    </a:cubicBezTo>
                    <a:cubicBezTo>
                      <a:pt x="2551" y="4417"/>
                      <a:pt x="2648" y="4523"/>
                      <a:pt x="2699" y="4657"/>
                    </a:cubicBezTo>
                    <a:cubicBezTo>
                      <a:pt x="2758" y="4811"/>
                      <a:pt x="2762" y="4970"/>
                      <a:pt x="2767" y="5139"/>
                    </a:cubicBezTo>
                    <a:cubicBezTo>
                      <a:pt x="2771" y="5323"/>
                      <a:pt x="2775" y="5513"/>
                      <a:pt x="2858" y="5699"/>
                    </a:cubicBezTo>
                    <a:lnTo>
                      <a:pt x="2868" y="5721"/>
                    </a:lnTo>
                    <a:cubicBezTo>
                      <a:pt x="2982" y="5979"/>
                      <a:pt x="3111" y="6273"/>
                      <a:pt x="3338" y="6461"/>
                    </a:cubicBezTo>
                    <a:cubicBezTo>
                      <a:pt x="3382" y="6497"/>
                      <a:pt x="3427" y="6533"/>
                      <a:pt x="3471" y="6567"/>
                    </a:cubicBezTo>
                    <a:cubicBezTo>
                      <a:pt x="3623" y="6685"/>
                      <a:pt x="3780" y="6808"/>
                      <a:pt x="3860" y="6981"/>
                    </a:cubicBezTo>
                    <a:cubicBezTo>
                      <a:pt x="3970" y="7227"/>
                      <a:pt x="3898" y="7493"/>
                      <a:pt x="3824" y="7775"/>
                    </a:cubicBezTo>
                    <a:cubicBezTo>
                      <a:pt x="3755" y="8037"/>
                      <a:pt x="3681" y="8308"/>
                      <a:pt x="3765" y="8564"/>
                    </a:cubicBezTo>
                    <a:cubicBezTo>
                      <a:pt x="3786" y="8625"/>
                      <a:pt x="3812" y="8684"/>
                      <a:pt x="3843" y="8742"/>
                    </a:cubicBezTo>
                    <a:cubicBezTo>
                      <a:pt x="3877" y="8805"/>
                      <a:pt x="3905" y="8871"/>
                      <a:pt x="3926" y="8938"/>
                    </a:cubicBezTo>
                    <a:cubicBezTo>
                      <a:pt x="3966" y="9089"/>
                      <a:pt x="3939" y="9256"/>
                      <a:pt x="3915" y="9402"/>
                    </a:cubicBezTo>
                    <a:cubicBezTo>
                      <a:pt x="3901" y="9493"/>
                      <a:pt x="3879" y="9586"/>
                      <a:pt x="3858" y="9683"/>
                    </a:cubicBezTo>
                    <a:cubicBezTo>
                      <a:pt x="3814" y="9897"/>
                      <a:pt x="3765" y="10119"/>
                      <a:pt x="3772" y="10326"/>
                    </a:cubicBezTo>
                    <a:cubicBezTo>
                      <a:pt x="3774" y="10438"/>
                      <a:pt x="3786" y="10552"/>
                      <a:pt x="3797" y="10662"/>
                    </a:cubicBezTo>
                    <a:cubicBezTo>
                      <a:pt x="3816" y="10811"/>
                      <a:pt x="3824" y="10961"/>
                      <a:pt x="3824" y="11111"/>
                    </a:cubicBezTo>
                    <a:cubicBezTo>
                      <a:pt x="3816" y="11352"/>
                      <a:pt x="3776" y="11578"/>
                      <a:pt x="3738" y="11798"/>
                    </a:cubicBezTo>
                    <a:cubicBezTo>
                      <a:pt x="3689" y="12082"/>
                      <a:pt x="3638" y="12376"/>
                      <a:pt x="3659" y="12700"/>
                    </a:cubicBezTo>
                    <a:cubicBezTo>
                      <a:pt x="3659" y="12717"/>
                      <a:pt x="3674" y="12729"/>
                      <a:pt x="3691" y="12729"/>
                    </a:cubicBezTo>
                    <a:lnTo>
                      <a:pt x="3693" y="12727"/>
                    </a:lnTo>
                    <a:cubicBezTo>
                      <a:pt x="3710" y="12727"/>
                      <a:pt x="3723" y="12712"/>
                      <a:pt x="3723" y="12693"/>
                    </a:cubicBezTo>
                    <a:cubicBezTo>
                      <a:pt x="3704" y="12378"/>
                      <a:pt x="3750" y="12101"/>
                      <a:pt x="3801" y="11807"/>
                    </a:cubicBezTo>
                    <a:cubicBezTo>
                      <a:pt x="3841" y="11585"/>
                      <a:pt x="3879" y="11356"/>
                      <a:pt x="3888" y="11109"/>
                    </a:cubicBezTo>
                    <a:cubicBezTo>
                      <a:pt x="3890" y="10957"/>
                      <a:pt x="3882" y="10804"/>
                      <a:pt x="3862" y="10652"/>
                    </a:cubicBezTo>
                    <a:cubicBezTo>
                      <a:pt x="3850" y="10544"/>
                      <a:pt x="3839" y="10430"/>
                      <a:pt x="3835" y="10320"/>
                    </a:cubicBezTo>
                    <a:cubicBezTo>
                      <a:pt x="3831" y="10121"/>
                      <a:pt x="3877" y="9905"/>
                      <a:pt x="3922" y="9694"/>
                    </a:cubicBezTo>
                    <a:cubicBezTo>
                      <a:pt x="3943" y="9594"/>
                      <a:pt x="3964" y="9501"/>
                      <a:pt x="3979" y="9408"/>
                    </a:cubicBezTo>
                    <a:cubicBezTo>
                      <a:pt x="4004" y="9256"/>
                      <a:pt x="4032" y="9082"/>
                      <a:pt x="3987" y="8919"/>
                    </a:cubicBezTo>
                    <a:cubicBezTo>
                      <a:pt x="3966" y="8847"/>
                      <a:pt x="3937" y="8775"/>
                      <a:pt x="3901" y="8710"/>
                    </a:cubicBezTo>
                    <a:cubicBezTo>
                      <a:pt x="3871" y="8655"/>
                      <a:pt x="3848" y="8598"/>
                      <a:pt x="3827" y="8541"/>
                    </a:cubicBezTo>
                    <a:cubicBezTo>
                      <a:pt x="3748" y="8304"/>
                      <a:pt x="3818" y="8041"/>
                      <a:pt x="3886" y="7787"/>
                    </a:cubicBezTo>
                    <a:cubicBezTo>
                      <a:pt x="3962" y="7508"/>
                      <a:pt x="4038" y="7216"/>
                      <a:pt x="3917" y="6952"/>
                    </a:cubicBezTo>
                    <a:cubicBezTo>
                      <a:pt x="3833" y="6766"/>
                      <a:pt x="3668" y="6637"/>
                      <a:pt x="3509" y="6512"/>
                    </a:cubicBezTo>
                    <a:cubicBezTo>
                      <a:pt x="3467" y="6478"/>
                      <a:pt x="3422" y="6444"/>
                      <a:pt x="3380" y="6410"/>
                    </a:cubicBezTo>
                    <a:cubicBezTo>
                      <a:pt x="3166" y="6230"/>
                      <a:pt x="3040" y="5945"/>
                      <a:pt x="2930" y="5693"/>
                    </a:cubicBezTo>
                    <a:lnTo>
                      <a:pt x="2919" y="5672"/>
                    </a:lnTo>
                    <a:cubicBezTo>
                      <a:pt x="2841" y="5499"/>
                      <a:pt x="2836" y="5314"/>
                      <a:pt x="2832" y="5137"/>
                    </a:cubicBezTo>
                    <a:cubicBezTo>
                      <a:pt x="2828" y="4970"/>
                      <a:pt x="2824" y="4798"/>
                      <a:pt x="2760" y="4633"/>
                    </a:cubicBezTo>
                    <a:cubicBezTo>
                      <a:pt x="2705" y="4487"/>
                      <a:pt x="2597" y="4373"/>
                      <a:pt x="2494" y="4265"/>
                    </a:cubicBezTo>
                    <a:cubicBezTo>
                      <a:pt x="2401" y="4166"/>
                      <a:pt x="2303" y="4064"/>
                      <a:pt x="2250" y="3942"/>
                    </a:cubicBezTo>
                    <a:cubicBezTo>
                      <a:pt x="2179" y="3779"/>
                      <a:pt x="2187" y="3599"/>
                      <a:pt x="2195" y="3408"/>
                    </a:cubicBezTo>
                    <a:cubicBezTo>
                      <a:pt x="2202" y="3258"/>
                      <a:pt x="2210" y="3102"/>
                      <a:pt x="2172" y="2954"/>
                    </a:cubicBezTo>
                    <a:cubicBezTo>
                      <a:pt x="2105" y="2672"/>
                      <a:pt x="1893" y="2463"/>
                      <a:pt x="1690" y="2262"/>
                    </a:cubicBezTo>
                    <a:cubicBezTo>
                      <a:pt x="1499" y="2074"/>
                      <a:pt x="1303" y="1877"/>
                      <a:pt x="1229" y="1627"/>
                    </a:cubicBezTo>
                    <a:cubicBezTo>
                      <a:pt x="1214" y="1566"/>
                      <a:pt x="1199" y="1502"/>
                      <a:pt x="1191" y="1441"/>
                    </a:cubicBezTo>
                    <a:cubicBezTo>
                      <a:pt x="1180" y="1373"/>
                      <a:pt x="1167" y="1306"/>
                      <a:pt x="1148" y="1238"/>
                    </a:cubicBezTo>
                    <a:cubicBezTo>
                      <a:pt x="1057" y="944"/>
                      <a:pt x="814" y="747"/>
                      <a:pt x="579" y="555"/>
                    </a:cubicBezTo>
                    <a:cubicBezTo>
                      <a:pt x="385" y="396"/>
                      <a:pt x="184" y="233"/>
                      <a:pt x="69" y="17"/>
                    </a:cubicBezTo>
                    <a:cubicBezTo>
                      <a:pt x="63" y="6"/>
                      <a:pt x="53" y="1"/>
                      <a:pt x="43" y="1"/>
                    </a:cubicBezTo>
                    <a:close/>
                  </a:path>
                </a:pathLst>
              </a:custGeom>
              <a:solidFill>
                <a:srgbClr val="4E7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455793" y="1767600"/>
                <a:ext cx="875335" cy="758739"/>
              </a:xfrm>
              <a:custGeom>
                <a:avLst/>
                <a:gdLst/>
                <a:ahLst/>
                <a:cxnLst/>
                <a:rect l="l" t="t" r="r" b="b"/>
                <a:pathLst>
                  <a:path w="4992" h="4327" extrusionOk="0">
                    <a:moveTo>
                      <a:pt x="2361" y="1"/>
                    </a:moveTo>
                    <a:cubicBezTo>
                      <a:pt x="1114" y="1"/>
                      <a:pt x="114" y="515"/>
                      <a:pt x="56" y="1787"/>
                    </a:cubicBezTo>
                    <a:cubicBezTo>
                      <a:pt x="1" y="3128"/>
                      <a:pt x="1042" y="4264"/>
                      <a:pt x="2383" y="4324"/>
                    </a:cubicBezTo>
                    <a:cubicBezTo>
                      <a:pt x="2421" y="4325"/>
                      <a:pt x="2458" y="4326"/>
                      <a:pt x="2496" y="4326"/>
                    </a:cubicBezTo>
                    <a:cubicBezTo>
                      <a:pt x="3788" y="4326"/>
                      <a:pt x="4866" y="3312"/>
                      <a:pt x="4930" y="2007"/>
                    </a:cubicBezTo>
                    <a:cubicBezTo>
                      <a:pt x="4991" y="662"/>
                      <a:pt x="3923" y="65"/>
                      <a:pt x="2577" y="6"/>
                    </a:cubicBezTo>
                    <a:cubicBezTo>
                      <a:pt x="2505" y="3"/>
                      <a:pt x="2432" y="1"/>
                      <a:pt x="2361"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524530" y="1837740"/>
                <a:ext cx="737161" cy="620213"/>
              </a:xfrm>
              <a:custGeom>
                <a:avLst/>
                <a:gdLst/>
                <a:ahLst/>
                <a:cxnLst/>
                <a:rect l="l" t="t" r="r" b="b"/>
                <a:pathLst>
                  <a:path w="4204" h="3537" extrusionOk="0">
                    <a:moveTo>
                      <a:pt x="1939" y="0"/>
                    </a:moveTo>
                    <a:cubicBezTo>
                      <a:pt x="913" y="0"/>
                      <a:pt x="98" y="337"/>
                      <a:pt x="51" y="1391"/>
                    </a:cubicBezTo>
                    <a:cubicBezTo>
                      <a:pt x="0" y="2523"/>
                      <a:pt x="876" y="3484"/>
                      <a:pt x="2008" y="3534"/>
                    </a:cubicBezTo>
                    <a:cubicBezTo>
                      <a:pt x="2039" y="3536"/>
                      <a:pt x="2070" y="3536"/>
                      <a:pt x="2101" y="3536"/>
                    </a:cubicBezTo>
                    <a:cubicBezTo>
                      <a:pt x="3194" y="3536"/>
                      <a:pt x="4101" y="2678"/>
                      <a:pt x="4151" y="1577"/>
                    </a:cubicBezTo>
                    <a:cubicBezTo>
                      <a:pt x="4204" y="444"/>
                      <a:pt x="3300" y="56"/>
                      <a:pt x="2168" y="6"/>
                    </a:cubicBezTo>
                    <a:cubicBezTo>
                      <a:pt x="2091" y="2"/>
                      <a:pt x="2015" y="0"/>
                      <a:pt x="1939" y="0"/>
                    </a:cubicBez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589058" y="1925591"/>
                <a:ext cx="359988" cy="476777"/>
              </a:xfrm>
              <a:custGeom>
                <a:avLst/>
                <a:gdLst/>
                <a:ahLst/>
                <a:cxnLst/>
                <a:rect l="l" t="t" r="r" b="b"/>
                <a:pathLst>
                  <a:path w="2053" h="2719" extrusionOk="0">
                    <a:moveTo>
                      <a:pt x="1001" y="0"/>
                    </a:moveTo>
                    <a:cubicBezTo>
                      <a:pt x="987" y="0"/>
                      <a:pt x="973" y="1"/>
                      <a:pt x="959" y="2"/>
                    </a:cubicBezTo>
                    <a:cubicBezTo>
                      <a:pt x="711" y="21"/>
                      <a:pt x="504" y="154"/>
                      <a:pt x="353" y="340"/>
                    </a:cubicBezTo>
                    <a:cubicBezTo>
                      <a:pt x="210" y="524"/>
                      <a:pt x="114" y="744"/>
                      <a:pt x="81" y="975"/>
                    </a:cubicBezTo>
                    <a:cubicBezTo>
                      <a:pt x="0" y="1500"/>
                      <a:pt x="267" y="2052"/>
                      <a:pt x="652" y="2401"/>
                    </a:cubicBezTo>
                    <a:cubicBezTo>
                      <a:pt x="838" y="2570"/>
                      <a:pt x="1100" y="2712"/>
                      <a:pt x="1363" y="2718"/>
                    </a:cubicBezTo>
                    <a:cubicBezTo>
                      <a:pt x="1368" y="2718"/>
                      <a:pt x="1373" y="2718"/>
                      <a:pt x="1378" y="2718"/>
                    </a:cubicBezTo>
                    <a:cubicBezTo>
                      <a:pt x="1630" y="2718"/>
                      <a:pt x="2053" y="2519"/>
                      <a:pt x="1885" y="2204"/>
                    </a:cubicBezTo>
                    <a:cubicBezTo>
                      <a:pt x="1822" y="2088"/>
                      <a:pt x="1722" y="2035"/>
                      <a:pt x="1631" y="1950"/>
                    </a:cubicBezTo>
                    <a:cubicBezTo>
                      <a:pt x="1401" y="1732"/>
                      <a:pt x="1367" y="1398"/>
                      <a:pt x="1386" y="1100"/>
                    </a:cubicBezTo>
                    <a:cubicBezTo>
                      <a:pt x="1401" y="903"/>
                      <a:pt x="1477" y="717"/>
                      <a:pt x="1502" y="522"/>
                    </a:cubicBezTo>
                    <a:cubicBezTo>
                      <a:pt x="1540" y="220"/>
                      <a:pt x="1287" y="0"/>
                      <a:pt x="1001"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3841210" y="1907004"/>
                <a:ext cx="346311" cy="454507"/>
              </a:xfrm>
              <a:custGeom>
                <a:avLst/>
                <a:gdLst/>
                <a:ahLst/>
                <a:cxnLst/>
                <a:rect l="l" t="t" r="r" b="b"/>
                <a:pathLst>
                  <a:path w="1975" h="2592" extrusionOk="0">
                    <a:moveTo>
                      <a:pt x="960" y="1"/>
                    </a:moveTo>
                    <a:cubicBezTo>
                      <a:pt x="705" y="1"/>
                      <a:pt x="419" y="71"/>
                      <a:pt x="276" y="262"/>
                    </a:cubicBezTo>
                    <a:cubicBezTo>
                      <a:pt x="1" y="632"/>
                      <a:pt x="532" y="939"/>
                      <a:pt x="699" y="1208"/>
                    </a:cubicBezTo>
                    <a:cubicBezTo>
                      <a:pt x="879" y="1500"/>
                      <a:pt x="741" y="1796"/>
                      <a:pt x="680" y="2103"/>
                    </a:cubicBezTo>
                    <a:cubicBezTo>
                      <a:pt x="654" y="2230"/>
                      <a:pt x="580" y="2403"/>
                      <a:pt x="688" y="2513"/>
                    </a:cubicBezTo>
                    <a:cubicBezTo>
                      <a:pt x="744" y="2569"/>
                      <a:pt x="815" y="2592"/>
                      <a:pt x="892" y="2592"/>
                    </a:cubicBezTo>
                    <a:cubicBezTo>
                      <a:pt x="1075" y="2592"/>
                      <a:pt x="1289" y="2465"/>
                      <a:pt x="1401" y="2369"/>
                    </a:cubicBezTo>
                    <a:cubicBezTo>
                      <a:pt x="1486" y="2295"/>
                      <a:pt x="1562" y="2211"/>
                      <a:pt x="1623" y="2115"/>
                    </a:cubicBezTo>
                    <a:cubicBezTo>
                      <a:pt x="1782" y="1876"/>
                      <a:pt x="1875" y="1591"/>
                      <a:pt x="1909" y="1307"/>
                    </a:cubicBezTo>
                    <a:cubicBezTo>
                      <a:pt x="1975" y="768"/>
                      <a:pt x="1799" y="131"/>
                      <a:pt x="1192" y="21"/>
                    </a:cubicBezTo>
                    <a:cubicBezTo>
                      <a:pt x="1122" y="8"/>
                      <a:pt x="1042" y="1"/>
                      <a:pt x="960"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013403" y="2107254"/>
                <a:ext cx="68035" cy="56638"/>
              </a:xfrm>
              <a:custGeom>
                <a:avLst/>
                <a:gdLst/>
                <a:ahLst/>
                <a:cxnLst/>
                <a:rect l="l" t="t" r="r" b="b"/>
                <a:pathLst>
                  <a:path w="388" h="323" extrusionOk="0">
                    <a:moveTo>
                      <a:pt x="256" y="1"/>
                    </a:moveTo>
                    <a:cubicBezTo>
                      <a:pt x="245" y="1"/>
                      <a:pt x="234" y="2"/>
                      <a:pt x="222" y="5"/>
                    </a:cubicBezTo>
                    <a:cubicBezTo>
                      <a:pt x="110" y="28"/>
                      <a:pt x="0" y="81"/>
                      <a:pt x="0" y="220"/>
                    </a:cubicBezTo>
                    <a:cubicBezTo>
                      <a:pt x="0" y="292"/>
                      <a:pt x="55" y="323"/>
                      <a:pt x="122" y="323"/>
                    </a:cubicBezTo>
                    <a:cubicBezTo>
                      <a:pt x="129" y="323"/>
                      <a:pt x="135" y="322"/>
                      <a:pt x="142" y="322"/>
                    </a:cubicBezTo>
                    <a:cubicBezTo>
                      <a:pt x="267" y="309"/>
                      <a:pt x="354" y="250"/>
                      <a:pt x="387" y="115"/>
                    </a:cubicBezTo>
                    <a:cubicBezTo>
                      <a:pt x="368" y="47"/>
                      <a:pt x="320" y="1"/>
                      <a:pt x="256"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3928008" y="1946457"/>
                <a:ext cx="68386" cy="67159"/>
              </a:xfrm>
              <a:custGeom>
                <a:avLst/>
                <a:gdLst/>
                <a:ahLst/>
                <a:cxnLst/>
                <a:rect l="l" t="t" r="r" b="b"/>
                <a:pathLst>
                  <a:path w="390" h="383" extrusionOk="0">
                    <a:moveTo>
                      <a:pt x="245" y="1"/>
                    </a:moveTo>
                    <a:cubicBezTo>
                      <a:pt x="217" y="1"/>
                      <a:pt x="188" y="11"/>
                      <a:pt x="162" y="33"/>
                    </a:cubicBezTo>
                    <a:cubicBezTo>
                      <a:pt x="71" y="107"/>
                      <a:pt x="1" y="204"/>
                      <a:pt x="64" y="327"/>
                    </a:cubicBezTo>
                    <a:cubicBezTo>
                      <a:pt x="84" y="366"/>
                      <a:pt x="115" y="382"/>
                      <a:pt x="149" y="382"/>
                    </a:cubicBezTo>
                    <a:cubicBezTo>
                      <a:pt x="177" y="382"/>
                      <a:pt x="207" y="371"/>
                      <a:pt x="236" y="352"/>
                    </a:cubicBezTo>
                    <a:cubicBezTo>
                      <a:pt x="341" y="283"/>
                      <a:pt x="390" y="192"/>
                      <a:pt x="358" y="56"/>
                    </a:cubicBezTo>
                    <a:cubicBezTo>
                      <a:pt x="325" y="21"/>
                      <a:pt x="285" y="1"/>
                      <a:pt x="245"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3986224" y="2014669"/>
                <a:ext cx="67684" cy="60671"/>
              </a:xfrm>
              <a:custGeom>
                <a:avLst/>
                <a:gdLst/>
                <a:ahLst/>
                <a:cxnLst/>
                <a:rect l="l" t="t" r="r" b="b"/>
                <a:pathLst>
                  <a:path w="386" h="346" extrusionOk="0">
                    <a:moveTo>
                      <a:pt x="258" y="1"/>
                    </a:moveTo>
                    <a:cubicBezTo>
                      <a:pt x="240" y="1"/>
                      <a:pt x="222" y="4"/>
                      <a:pt x="204" y="12"/>
                    </a:cubicBezTo>
                    <a:cubicBezTo>
                      <a:pt x="98" y="54"/>
                      <a:pt x="1" y="128"/>
                      <a:pt x="24" y="264"/>
                    </a:cubicBezTo>
                    <a:cubicBezTo>
                      <a:pt x="35" y="321"/>
                      <a:pt x="76" y="346"/>
                      <a:pt x="127" y="346"/>
                    </a:cubicBezTo>
                    <a:cubicBezTo>
                      <a:pt x="144" y="346"/>
                      <a:pt x="162" y="343"/>
                      <a:pt x="181" y="338"/>
                    </a:cubicBezTo>
                    <a:cubicBezTo>
                      <a:pt x="301" y="304"/>
                      <a:pt x="377" y="230"/>
                      <a:pt x="386" y="92"/>
                    </a:cubicBezTo>
                    <a:cubicBezTo>
                      <a:pt x="359" y="36"/>
                      <a:pt x="312" y="1"/>
                      <a:pt x="258"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022346" y="2194228"/>
                <a:ext cx="73471" cy="52430"/>
              </a:xfrm>
              <a:custGeom>
                <a:avLst/>
                <a:gdLst/>
                <a:ahLst/>
                <a:cxnLst/>
                <a:rect l="l" t="t" r="r" b="b"/>
                <a:pathLst>
                  <a:path w="419" h="299" extrusionOk="0">
                    <a:moveTo>
                      <a:pt x="195" y="0"/>
                    </a:moveTo>
                    <a:cubicBezTo>
                      <a:pt x="164" y="0"/>
                      <a:pt x="131" y="7"/>
                      <a:pt x="97" y="23"/>
                    </a:cubicBezTo>
                    <a:cubicBezTo>
                      <a:pt x="15" y="61"/>
                      <a:pt x="0" y="137"/>
                      <a:pt x="51" y="209"/>
                    </a:cubicBezTo>
                    <a:cubicBezTo>
                      <a:pt x="94" y="269"/>
                      <a:pt x="148" y="298"/>
                      <a:pt x="209" y="298"/>
                    </a:cubicBezTo>
                    <a:cubicBezTo>
                      <a:pt x="244" y="298"/>
                      <a:pt x="281" y="289"/>
                      <a:pt x="320" y="270"/>
                    </a:cubicBezTo>
                    <a:cubicBezTo>
                      <a:pt x="402" y="230"/>
                      <a:pt x="419" y="169"/>
                      <a:pt x="362" y="82"/>
                    </a:cubicBezTo>
                    <a:cubicBezTo>
                      <a:pt x="316" y="31"/>
                      <a:pt x="259" y="0"/>
                      <a:pt x="195"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3992186" y="2267700"/>
                <a:ext cx="62599" cy="53657"/>
              </a:xfrm>
              <a:custGeom>
                <a:avLst/>
                <a:gdLst/>
                <a:ahLst/>
                <a:cxnLst/>
                <a:rect l="l" t="t" r="r" b="b"/>
                <a:pathLst>
                  <a:path w="357" h="306" extrusionOk="0">
                    <a:moveTo>
                      <a:pt x="134" y="1"/>
                    </a:moveTo>
                    <a:cubicBezTo>
                      <a:pt x="123" y="1"/>
                      <a:pt x="112" y="2"/>
                      <a:pt x="100" y="3"/>
                    </a:cubicBezTo>
                    <a:cubicBezTo>
                      <a:pt x="22" y="18"/>
                      <a:pt x="1" y="86"/>
                      <a:pt x="18" y="156"/>
                    </a:cubicBezTo>
                    <a:cubicBezTo>
                      <a:pt x="43" y="257"/>
                      <a:pt x="107" y="306"/>
                      <a:pt x="201" y="306"/>
                    </a:cubicBezTo>
                    <a:cubicBezTo>
                      <a:pt x="216" y="306"/>
                      <a:pt x="233" y="304"/>
                      <a:pt x="250" y="302"/>
                    </a:cubicBezTo>
                    <a:cubicBezTo>
                      <a:pt x="331" y="287"/>
                      <a:pt x="356" y="236"/>
                      <a:pt x="337" y="147"/>
                    </a:cubicBezTo>
                    <a:cubicBezTo>
                      <a:pt x="291" y="75"/>
                      <a:pt x="234" y="1"/>
                      <a:pt x="134"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16537" y="2160736"/>
                <a:ext cx="78205" cy="50501"/>
              </a:xfrm>
              <a:custGeom>
                <a:avLst/>
                <a:gdLst/>
                <a:ahLst/>
                <a:cxnLst/>
                <a:rect l="l" t="t" r="r" b="b"/>
                <a:pathLst>
                  <a:path w="446" h="288" extrusionOk="0">
                    <a:moveTo>
                      <a:pt x="225" y="0"/>
                    </a:moveTo>
                    <a:cubicBezTo>
                      <a:pt x="188" y="0"/>
                      <a:pt x="150" y="7"/>
                      <a:pt x="113" y="17"/>
                    </a:cubicBezTo>
                    <a:cubicBezTo>
                      <a:pt x="35" y="40"/>
                      <a:pt x="1" y="110"/>
                      <a:pt x="18" y="192"/>
                    </a:cubicBezTo>
                    <a:cubicBezTo>
                      <a:pt x="76" y="259"/>
                      <a:pt x="140" y="288"/>
                      <a:pt x="209" y="288"/>
                    </a:cubicBezTo>
                    <a:cubicBezTo>
                      <a:pt x="247" y="288"/>
                      <a:pt x="287" y="279"/>
                      <a:pt x="329" y="262"/>
                    </a:cubicBezTo>
                    <a:cubicBezTo>
                      <a:pt x="401" y="235"/>
                      <a:pt x="445" y="178"/>
                      <a:pt x="409" y="110"/>
                    </a:cubicBezTo>
                    <a:cubicBezTo>
                      <a:pt x="367" y="27"/>
                      <a:pt x="299" y="0"/>
                      <a:pt x="225"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721797" y="1980651"/>
                <a:ext cx="67684" cy="56813"/>
              </a:xfrm>
              <a:custGeom>
                <a:avLst/>
                <a:gdLst/>
                <a:ahLst/>
                <a:cxnLst/>
                <a:rect l="l" t="t" r="r" b="b"/>
                <a:pathLst>
                  <a:path w="386" h="324" extrusionOk="0">
                    <a:moveTo>
                      <a:pt x="137" y="0"/>
                    </a:moveTo>
                    <a:cubicBezTo>
                      <a:pt x="71" y="0"/>
                      <a:pt x="21" y="45"/>
                      <a:pt x="1" y="115"/>
                    </a:cubicBezTo>
                    <a:cubicBezTo>
                      <a:pt x="34" y="248"/>
                      <a:pt x="121" y="310"/>
                      <a:pt x="244" y="322"/>
                    </a:cubicBezTo>
                    <a:cubicBezTo>
                      <a:pt x="252" y="323"/>
                      <a:pt x="260" y="324"/>
                      <a:pt x="268" y="324"/>
                    </a:cubicBezTo>
                    <a:cubicBezTo>
                      <a:pt x="335" y="324"/>
                      <a:pt x="386" y="291"/>
                      <a:pt x="386" y="221"/>
                    </a:cubicBezTo>
                    <a:cubicBezTo>
                      <a:pt x="386" y="83"/>
                      <a:pt x="280" y="28"/>
                      <a:pt x="166" y="3"/>
                    </a:cubicBezTo>
                    <a:cubicBezTo>
                      <a:pt x="156" y="1"/>
                      <a:pt x="146" y="0"/>
                      <a:pt x="137"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3699528" y="2068151"/>
                <a:ext cx="74347" cy="51202"/>
              </a:xfrm>
              <a:custGeom>
                <a:avLst/>
                <a:gdLst/>
                <a:ahLst/>
                <a:cxnLst/>
                <a:rect l="l" t="t" r="r" b="b"/>
                <a:pathLst>
                  <a:path w="424" h="292" extrusionOk="0">
                    <a:moveTo>
                      <a:pt x="176" y="1"/>
                    </a:moveTo>
                    <a:cubicBezTo>
                      <a:pt x="160" y="1"/>
                      <a:pt x="144" y="2"/>
                      <a:pt x="128" y="3"/>
                    </a:cubicBezTo>
                    <a:cubicBezTo>
                      <a:pt x="45" y="12"/>
                      <a:pt x="1" y="75"/>
                      <a:pt x="3" y="160"/>
                    </a:cubicBezTo>
                    <a:cubicBezTo>
                      <a:pt x="60" y="253"/>
                      <a:pt x="135" y="292"/>
                      <a:pt x="226" y="292"/>
                    </a:cubicBezTo>
                    <a:cubicBezTo>
                      <a:pt x="248" y="292"/>
                      <a:pt x="272" y="289"/>
                      <a:pt x="297" y="285"/>
                    </a:cubicBezTo>
                    <a:cubicBezTo>
                      <a:pt x="371" y="270"/>
                      <a:pt x="424" y="221"/>
                      <a:pt x="403" y="147"/>
                    </a:cubicBezTo>
                    <a:cubicBezTo>
                      <a:pt x="368" y="33"/>
                      <a:pt x="274" y="1"/>
                      <a:pt x="176"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3750730" y="2238066"/>
                <a:ext cx="62774" cy="56638"/>
              </a:xfrm>
              <a:custGeom>
                <a:avLst/>
                <a:gdLst/>
                <a:ahLst/>
                <a:cxnLst/>
                <a:rect l="l" t="t" r="r" b="b"/>
                <a:pathLst>
                  <a:path w="358" h="323" extrusionOk="0">
                    <a:moveTo>
                      <a:pt x="229" y="1"/>
                    </a:moveTo>
                    <a:cubicBezTo>
                      <a:pt x="226" y="1"/>
                      <a:pt x="223" y="1"/>
                      <a:pt x="221" y="1"/>
                    </a:cubicBezTo>
                    <a:cubicBezTo>
                      <a:pt x="106" y="5"/>
                      <a:pt x="37" y="75"/>
                      <a:pt x="11" y="175"/>
                    </a:cubicBezTo>
                    <a:cubicBezTo>
                      <a:pt x="1" y="276"/>
                      <a:pt x="41" y="323"/>
                      <a:pt x="130" y="323"/>
                    </a:cubicBezTo>
                    <a:cubicBezTo>
                      <a:pt x="132" y="323"/>
                      <a:pt x="134" y="323"/>
                      <a:pt x="136" y="323"/>
                    </a:cubicBezTo>
                    <a:cubicBezTo>
                      <a:pt x="252" y="320"/>
                      <a:pt x="331" y="261"/>
                      <a:pt x="345" y="145"/>
                    </a:cubicBezTo>
                    <a:cubicBezTo>
                      <a:pt x="358" y="61"/>
                      <a:pt x="313" y="1"/>
                      <a:pt x="229"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3822273" y="2285936"/>
                <a:ext cx="55936" cy="60846"/>
              </a:xfrm>
              <a:custGeom>
                <a:avLst/>
                <a:gdLst/>
                <a:ahLst/>
                <a:cxnLst/>
                <a:rect l="l" t="t" r="r" b="b"/>
                <a:pathLst>
                  <a:path w="319" h="347" extrusionOk="0">
                    <a:moveTo>
                      <a:pt x="182" y="1"/>
                    </a:moveTo>
                    <a:cubicBezTo>
                      <a:pt x="170" y="1"/>
                      <a:pt x="158" y="3"/>
                      <a:pt x="145" y="7"/>
                    </a:cubicBezTo>
                    <a:cubicBezTo>
                      <a:pt x="28" y="45"/>
                      <a:pt x="9" y="147"/>
                      <a:pt x="1" y="242"/>
                    </a:cubicBezTo>
                    <a:cubicBezTo>
                      <a:pt x="18" y="311"/>
                      <a:pt x="52" y="347"/>
                      <a:pt x="104" y="347"/>
                    </a:cubicBezTo>
                    <a:cubicBezTo>
                      <a:pt x="118" y="347"/>
                      <a:pt x="133" y="344"/>
                      <a:pt x="149" y="339"/>
                    </a:cubicBezTo>
                    <a:cubicBezTo>
                      <a:pt x="263" y="303"/>
                      <a:pt x="318" y="223"/>
                      <a:pt x="289" y="105"/>
                    </a:cubicBezTo>
                    <a:cubicBezTo>
                      <a:pt x="275" y="47"/>
                      <a:pt x="238" y="1"/>
                      <a:pt x="182"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3335328" y="2184058"/>
                <a:ext cx="1316684" cy="1378426"/>
              </a:xfrm>
              <a:custGeom>
                <a:avLst/>
                <a:gdLst/>
                <a:ahLst/>
                <a:cxnLst/>
                <a:rect l="l" t="t" r="r" b="b"/>
                <a:pathLst>
                  <a:path w="7509" h="7861" extrusionOk="0">
                    <a:moveTo>
                      <a:pt x="758" y="1"/>
                    </a:moveTo>
                    <a:cubicBezTo>
                      <a:pt x="628" y="1"/>
                      <a:pt x="499" y="41"/>
                      <a:pt x="389" y="117"/>
                    </a:cubicBezTo>
                    <a:cubicBezTo>
                      <a:pt x="138" y="286"/>
                      <a:pt x="0" y="622"/>
                      <a:pt x="140" y="944"/>
                    </a:cubicBezTo>
                    <a:cubicBezTo>
                      <a:pt x="155" y="978"/>
                      <a:pt x="176" y="1009"/>
                      <a:pt x="203" y="1035"/>
                    </a:cubicBezTo>
                    <a:cubicBezTo>
                      <a:pt x="246" y="1069"/>
                      <a:pt x="303" y="1075"/>
                      <a:pt x="356" y="1085"/>
                    </a:cubicBezTo>
                    <a:cubicBezTo>
                      <a:pt x="521" y="1117"/>
                      <a:pt x="696" y="1217"/>
                      <a:pt x="726" y="1382"/>
                    </a:cubicBezTo>
                    <a:cubicBezTo>
                      <a:pt x="743" y="1475"/>
                      <a:pt x="707" y="1568"/>
                      <a:pt x="681" y="1657"/>
                    </a:cubicBezTo>
                    <a:cubicBezTo>
                      <a:pt x="628" y="1824"/>
                      <a:pt x="593" y="1997"/>
                      <a:pt x="573" y="2171"/>
                    </a:cubicBezTo>
                    <a:cubicBezTo>
                      <a:pt x="565" y="2207"/>
                      <a:pt x="567" y="2245"/>
                      <a:pt x="580" y="2279"/>
                    </a:cubicBezTo>
                    <a:cubicBezTo>
                      <a:pt x="603" y="2338"/>
                      <a:pt x="667" y="2365"/>
                      <a:pt x="724" y="2391"/>
                    </a:cubicBezTo>
                    <a:cubicBezTo>
                      <a:pt x="1784" y="2856"/>
                      <a:pt x="1447" y="3844"/>
                      <a:pt x="2025" y="4659"/>
                    </a:cubicBezTo>
                    <a:cubicBezTo>
                      <a:pt x="2325" y="5082"/>
                      <a:pt x="2860" y="5255"/>
                      <a:pt x="3343" y="5452"/>
                    </a:cubicBezTo>
                    <a:cubicBezTo>
                      <a:pt x="3823" y="5651"/>
                      <a:pt x="4335" y="5964"/>
                      <a:pt x="4434" y="6476"/>
                    </a:cubicBezTo>
                    <a:cubicBezTo>
                      <a:pt x="4455" y="6588"/>
                      <a:pt x="4455" y="6706"/>
                      <a:pt x="4502" y="6810"/>
                    </a:cubicBezTo>
                    <a:cubicBezTo>
                      <a:pt x="4543" y="6898"/>
                      <a:pt x="4631" y="6976"/>
                      <a:pt x="4724" y="6976"/>
                    </a:cubicBezTo>
                    <a:cubicBezTo>
                      <a:pt x="4740" y="6976"/>
                      <a:pt x="4757" y="6974"/>
                      <a:pt x="4773" y="6969"/>
                    </a:cubicBezTo>
                    <a:lnTo>
                      <a:pt x="4773" y="6969"/>
                    </a:lnTo>
                    <a:cubicBezTo>
                      <a:pt x="4866" y="7079"/>
                      <a:pt x="4752" y="7258"/>
                      <a:pt x="4612" y="7294"/>
                    </a:cubicBezTo>
                    <a:cubicBezTo>
                      <a:pt x="4574" y="7304"/>
                      <a:pt x="4536" y="7308"/>
                      <a:pt x="4498" y="7308"/>
                    </a:cubicBezTo>
                    <a:cubicBezTo>
                      <a:pt x="4393" y="7308"/>
                      <a:pt x="4286" y="7280"/>
                      <a:pt x="4180" y="7271"/>
                    </a:cubicBezTo>
                    <a:cubicBezTo>
                      <a:pt x="4164" y="7270"/>
                      <a:pt x="4148" y="7269"/>
                      <a:pt x="4132" y="7269"/>
                    </a:cubicBezTo>
                    <a:cubicBezTo>
                      <a:pt x="4000" y="7269"/>
                      <a:pt x="3858" y="7316"/>
                      <a:pt x="3814" y="7436"/>
                    </a:cubicBezTo>
                    <a:cubicBezTo>
                      <a:pt x="3759" y="7593"/>
                      <a:pt x="3916" y="7754"/>
                      <a:pt x="4079" y="7775"/>
                    </a:cubicBezTo>
                    <a:cubicBezTo>
                      <a:pt x="4099" y="7777"/>
                      <a:pt x="4120" y="7779"/>
                      <a:pt x="4140" y="7779"/>
                    </a:cubicBezTo>
                    <a:cubicBezTo>
                      <a:pt x="4282" y="7779"/>
                      <a:pt x="4420" y="7719"/>
                      <a:pt x="4555" y="7673"/>
                    </a:cubicBezTo>
                    <a:cubicBezTo>
                      <a:pt x="4823" y="7580"/>
                      <a:pt x="5104" y="7533"/>
                      <a:pt x="5385" y="7533"/>
                    </a:cubicBezTo>
                    <a:cubicBezTo>
                      <a:pt x="5627" y="7533"/>
                      <a:pt x="5869" y="7568"/>
                      <a:pt x="6103" y="7637"/>
                    </a:cubicBezTo>
                    <a:cubicBezTo>
                      <a:pt x="6349" y="7711"/>
                      <a:pt x="6584" y="7819"/>
                      <a:pt x="6835" y="7853"/>
                    </a:cubicBezTo>
                    <a:cubicBezTo>
                      <a:pt x="6876" y="7858"/>
                      <a:pt x="6918" y="7861"/>
                      <a:pt x="6960" y="7861"/>
                    </a:cubicBezTo>
                    <a:cubicBezTo>
                      <a:pt x="7118" y="7861"/>
                      <a:pt x="7284" y="7824"/>
                      <a:pt x="7402" y="7730"/>
                    </a:cubicBezTo>
                    <a:cubicBezTo>
                      <a:pt x="7436" y="7705"/>
                      <a:pt x="7466" y="7675"/>
                      <a:pt x="7489" y="7641"/>
                    </a:cubicBezTo>
                    <a:cubicBezTo>
                      <a:pt x="7495" y="7633"/>
                      <a:pt x="7502" y="7624"/>
                      <a:pt x="7508" y="7616"/>
                    </a:cubicBezTo>
                    <a:cubicBezTo>
                      <a:pt x="7239" y="7385"/>
                      <a:pt x="7146" y="7210"/>
                      <a:pt x="6802" y="7085"/>
                    </a:cubicBezTo>
                    <a:cubicBezTo>
                      <a:pt x="6497" y="6975"/>
                      <a:pt x="6152" y="6935"/>
                      <a:pt x="5955" y="6641"/>
                    </a:cubicBezTo>
                    <a:cubicBezTo>
                      <a:pt x="5727" y="6300"/>
                      <a:pt x="5957" y="5795"/>
                      <a:pt x="5941" y="5422"/>
                    </a:cubicBezTo>
                    <a:cubicBezTo>
                      <a:pt x="5936" y="5306"/>
                      <a:pt x="5949" y="4982"/>
                      <a:pt x="5780" y="4948"/>
                    </a:cubicBezTo>
                    <a:cubicBezTo>
                      <a:pt x="5772" y="4947"/>
                      <a:pt x="5763" y="4946"/>
                      <a:pt x="5755" y="4946"/>
                    </a:cubicBezTo>
                    <a:cubicBezTo>
                      <a:pt x="5545" y="4946"/>
                      <a:pt x="5384" y="5511"/>
                      <a:pt x="5274" y="5663"/>
                    </a:cubicBezTo>
                    <a:cubicBezTo>
                      <a:pt x="5010" y="5572"/>
                      <a:pt x="4942" y="5236"/>
                      <a:pt x="4904" y="4984"/>
                    </a:cubicBezTo>
                    <a:cubicBezTo>
                      <a:pt x="4855" y="4659"/>
                      <a:pt x="4805" y="4326"/>
                      <a:pt x="4855" y="4001"/>
                    </a:cubicBezTo>
                    <a:cubicBezTo>
                      <a:pt x="4883" y="3823"/>
                      <a:pt x="4940" y="3645"/>
                      <a:pt x="4925" y="3465"/>
                    </a:cubicBezTo>
                    <a:cubicBezTo>
                      <a:pt x="4904" y="3182"/>
                      <a:pt x="4714" y="2943"/>
                      <a:pt x="4521" y="2736"/>
                    </a:cubicBezTo>
                    <a:cubicBezTo>
                      <a:pt x="4261" y="2454"/>
                      <a:pt x="3979" y="2194"/>
                      <a:pt x="3681" y="1957"/>
                    </a:cubicBezTo>
                    <a:cubicBezTo>
                      <a:pt x="3503" y="1815"/>
                      <a:pt x="3305" y="1676"/>
                      <a:pt x="3078" y="1657"/>
                    </a:cubicBezTo>
                    <a:cubicBezTo>
                      <a:pt x="3059" y="1655"/>
                      <a:pt x="3039" y="1655"/>
                      <a:pt x="3020" y="1655"/>
                    </a:cubicBezTo>
                    <a:cubicBezTo>
                      <a:pt x="2950" y="1655"/>
                      <a:pt x="2879" y="1662"/>
                      <a:pt x="2810" y="1662"/>
                    </a:cubicBezTo>
                    <a:cubicBezTo>
                      <a:pt x="2759" y="1662"/>
                      <a:pt x="2708" y="1658"/>
                      <a:pt x="2659" y="1644"/>
                    </a:cubicBezTo>
                    <a:cubicBezTo>
                      <a:pt x="2342" y="1553"/>
                      <a:pt x="2272" y="1149"/>
                      <a:pt x="2126" y="855"/>
                    </a:cubicBezTo>
                    <a:cubicBezTo>
                      <a:pt x="1930" y="453"/>
                      <a:pt x="1301" y="78"/>
                      <a:pt x="857" y="9"/>
                    </a:cubicBezTo>
                    <a:cubicBezTo>
                      <a:pt x="824" y="4"/>
                      <a:pt x="791" y="1"/>
                      <a:pt x="758" y="1"/>
                    </a:cubicBezTo>
                    <a:close/>
                  </a:path>
                </a:pathLst>
              </a:custGeom>
              <a:solidFill>
                <a:srgbClr val="C0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394245" y="2213867"/>
                <a:ext cx="1246896" cy="1330906"/>
              </a:xfrm>
              <a:custGeom>
                <a:avLst/>
                <a:gdLst/>
                <a:ahLst/>
                <a:cxnLst/>
                <a:rect l="l" t="t" r="r" b="b"/>
                <a:pathLst>
                  <a:path w="7111" h="7590" extrusionOk="0">
                    <a:moveTo>
                      <a:pt x="42" y="1"/>
                    </a:moveTo>
                    <a:cubicBezTo>
                      <a:pt x="21" y="1"/>
                      <a:pt x="1" y="22"/>
                      <a:pt x="15" y="46"/>
                    </a:cubicBezTo>
                    <a:cubicBezTo>
                      <a:pt x="149" y="268"/>
                      <a:pt x="373" y="406"/>
                      <a:pt x="593" y="537"/>
                    </a:cubicBezTo>
                    <a:cubicBezTo>
                      <a:pt x="745" y="630"/>
                      <a:pt x="906" y="725"/>
                      <a:pt x="1031" y="852"/>
                    </a:cubicBezTo>
                    <a:cubicBezTo>
                      <a:pt x="1206" y="1030"/>
                      <a:pt x="1319" y="1269"/>
                      <a:pt x="1429" y="1501"/>
                    </a:cubicBezTo>
                    <a:cubicBezTo>
                      <a:pt x="1577" y="1817"/>
                      <a:pt x="1731" y="2142"/>
                      <a:pt x="2042" y="2305"/>
                    </a:cubicBezTo>
                    <a:cubicBezTo>
                      <a:pt x="2082" y="2326"/>
                      <a:pt x="2125" y="2346"/>
                      <a:pt x="2167" y="2362"/>
                    </a:cubicBezTo>
                    <a:cubicBezTo>
                      <a:pt x="2222" y="2384"/>
                      <a:pt x="2275" y="2411"/>
                      <a:pt x="2328" y="2441"/>
                    </a:cubicBezTo>
                    <a:cubicBezTo>
                      <a:pt x="2558" y="2587"/>
                      <a:pt x="2630" y="2855"/>
                      <a:pt x="2708" y="3139"/>
                    </a:cubicBezTo>
                    <a:cubicBezTo>
                      <a:pt x="2761" y="3338"/>
                      <a:pt x="2816" y="3543"/>
                      <a:pt x="2931" y="3710"/>
                    </a:cubicBezTo>
                    <a:cubicBezTo>
                      <a:pt x="3045" y="3877"/>
                      <a:pt x="3212" y="3996"/>
                      <a:pt x="3373" y="4112"/>
                    </a:cubicBezTo>
                    <a:cubicBezTo>
                      <a:pt x="3489" y="4194"/>
                      <a:pt x="3610" y="4279"/>
                      <a:pt x="3707" y="4383"/>
                    </a:cubicBezTo>
                    <a:cubicBezTo>
                      <a:pt x="3895" y="4577"/>
                      <a:pt x="4005" y="4838"/>
                      <a:pt x="4111" y="5087"/>
                    </a:cubicBezTo>
                    <a:cubicBezTo>
                      <a:pt x="4149" y="5176"/>
                      <a:pt x="4189" y="5269"/>
                      <a:pt x="4232" y="5356"/>
                    </a:cubicBezTo>
                    <a:cubicBezTo>
                      <a:pt x="4388" y="5682"/>
                      <a:pt x="4600" y="5982"/>
                      <a:pt x="4809" y="6276"/>
                    </a:cubicBezTo>
                    <a:cubicBezTo>
                      <a:pt x="4978" y="6515"/>
                      <a:pt x="5169" y="6786"/>
                      <a:pt x="5440" y="6955"/>
                    </a:cubicBezTo>
                    <a:cubicBezTo>
                      <a:pt x="5653" y="7086"/>
                      <a:pt x="5901" y="7146"/>
                      <a:pt x="6142" y="7203"/>
                    </a:cubicBezTo>
                    <a:cubicBezTo>
                      <a:pt x="6341" y="7251"/>
                      <a:pt x="6546" y="7300"/>
                      <a:pt x="6730" y="7391"/>
                    </a:cubicBezTo>
                    <a:cubicBezTo>
                      <a:pt x="6817" y="7435"/>
                      <a:pt x="6903" y="7486"/>
                      <a:pt x="6988" y="7541"/>
                    </a:cubicBezTo>
                    <a:lnTo>
                      <a:pt x="7060" y="7586"/>
                    </a:lnTo>
                    <a:cubicBezTo>
                      <a:pt x="7064" y="7588"/>
                      <a:pt x="7071" y="7590"/>
                      <a:pt x="7075" y="7590"/>
                    </a:cubicBezTo>
                    <a:cubicBezTo>
                      <a:pt x="7085" y="7590"/>
                      <a:pt x="7096" y="7586"/>
                      <a:pt x="7102" y="7577"/>
                    </a:cubicBezTo>
                    <a:cubicBezTo>
                      <a:pt x="7111" y="7564"/>
                      <a:pt x="7107" y="7545"/>
                      <a:pt x="7092" y="7537"/>
                    </a:cubicBezTo>
                    <a:lnTo>
                      <a:pt x="7020" y="7493"/>
                    </a:lnTo>
                    <a:cubicBezTo>
                      <a:pt x="6933" y="7435"/>
                      <a:pt x="6846" y="7385"/>
                      <a:pt x="6755" y="7338"/>
                    </a:cubicBezTo>
                    <a:cubicBezTo>
                      <a:pt x="6565" y="7245"/>
                      <a:pt x="6358" y="7196"/>
                      <a:pt x="6155" y="7148"/>
                    </a:cubicBezTo>
                    <a:cubicBezTo>
                      <a:pt x="5920" y="7091"/>
                      <a:pt x="5676" y="7033"/>
                      <a:pt x="5471" y="6907"/>
                    </a:cubicBezTo>
                    <a:cubicBezTo>
                      <a:pt x="5211" y="6744"/>
                      <a:pt x="5023" y="6479"/>
                      <a:pt x="4854" y="6238"/>
                    </a:cubicBezTo>
                    <a:cubicBezTo>
                      <a:pt x="4650" y="5950"/>
                      <a:pt x="4439" y="5654"/>
                      <a:pt x="4284" y="5333"/>
                    </a:cubicBezTo>
                    <a:cubicBezTo>
                      <a:pt x="4242" y="5246"/>
                      <a:pt x="4204" y="5153"/>
                      <a:pt x="4166" y="5066"/>
                    </a:cubicBezTo>
                    <a:cubicBezTo>
                      <a:pt x="4056" y="4810"/>
                      <a:pt x="3944" y="4546"/>
                      <a:pt x="3749" y="4343"/>
                    </a:cubicBezTo>
                    <a:cubicBezTo>
                      <a:pt x="3648" y="4237"/>
                      <a:pt x="3525" y="4150"/>
                      <a:pt x="3407" y="4065"/>
                    </a:cubicBezTo>
                    <a:cubicBezTo>
                      <a:pt x="3244" y="3947"/>
                      <a:pt x="3089" y="3839"/>
                      <a:pt x="2979" y="3678"/>
                    </a:cubicBezTo>
                    <a:cubicBezTo>
                      <a:pt x="2869" y="3518"/>
                      <a:pt x="2816" y="3317"/>
                      <a:pt x="2763" y="3124"/>
                    </a:cubicBezTo>
                    <a:cubicBezTo>
                      <a:pt x="2687" y="2841"/>
                      <a:pt x="2609" y="2549"/>
                      <a:pt x="2357" y="2390"/>
                    </a:cubicBezTo>
                    <a:cubicBezTo>
                      <a:pt x="2304" y="2358"/>
                      <a:pt x="2247" y="2331"/>
                      <a:pt x="2190" y="2307"/>
                    </a:cubicBezTo>
                    <a:cubicBezTo>
                      <a:pt x="2150" y="2291"/>
                      <a:pt x="2108" y="2274"/>
                      <a:pt x="2070" y="2252"/>
                    </a:cubicBezTo>
                    <a:cubicBezTo>
                      <a:pt x="1775" y="2098"/>
                      <a:pt x="1634" y="1795"/>
                      <a:pt x="1481" y="1476"/>
                    </a:cubicBezTo>
                    <a:cubicBezTo>
                      <a:pt x="1369" y="1239"/>
                      <a:pt x="1255" y="996"/>
                      <a:pt x="1073" y="810"/>
                    </a:cubicBezTo>
                    <a:cubicBezTo>
                      <a:pt x="942" y="679"/>
                      <a:pt x="779" y="581"/>
                      <a:pt x="623" y="486"/>
                    </a:cubicBezTo>
                    <a:cubicBezTo>
                      <a:pt x="400" y="353"/>
                      <a:pt x="191" y="226"/>
                      <a:pt x="66" y="14"/>
                    </a:cubicBezTo>
                    <a:cubicBezTo>
                      <a:pt x="60" y="5"/>
                      <a:pt x="51" y="1"/>
                      <a:pt x="42" y="1"/>
                    </a:cubicBezTo>
                    <a:close/>
                  </a:path>
                </a:pathLst>
              </a:custGeom>
              <a:solidFill>
                <a:srgbClr val="4E7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478062" y="2767274"/>
                <a:ext cx="929868" cy="839576"/>
              </a:xfrm>
              <a:custGeom>
                <a:avLst/>
                <a:gdLst/>
                <a:ahLst/>
                <a:cxnLst/>
                <a:rect l="l" t="t" r="r" b="b"/>
                <a:pathLst>
                  <a:path w="5303" h="4788" extrusionOk="0">
                    <a:moveTo>
                      <a:pt x="2674" y="584"/>
                    </a:moveTo>
                    <a:cubicBezTo>
                      <a:pt x="2830" y="584"/>
                      <a:pt x="3000" y="619"/>
                      <a:pt x="3168" y="677"/>
                    </a:cubicBezTo>
                    <a:cubicBezTo>
                      <a:pt x="3504" y="793"/>
                      <a:pt x="3832" y="1007"/>
                      <a:pt x="4022" y="1229"/>
                    </a:cubicBezTo>
                    <a:cubicBezTo>
                      <a:pt x="4287" y="1544"/>
                      <a:pt x="4458" y="1952"/>
                      <a:pt x="4422" y="2369"/>
                    </a:cubicBezTo>
                    <a:cubicBezTo>
                      <a:pt x="4359" y="3101"/>
                      <a:pt x="3891" y="3803"/>
                      <a:pt x="3233" y="4133"/>
                    </a:cubicBezTo>
                    <a:cubicBezTo>
                      <a:pt x="3066" y="4217"/>
                      <a:pt x="2879" y="4255"/>
                      <a:pt x="2686" y="4255"/>
                    </a:cubicBezTo>
                    <a:cubicBezTo>
                      <a:pt x="2143" y="4255"/>
                      <a:pt x="1557" y="3956"/>
                      <a:pt x="1264" y="3552"/>
                    </a:cubicBezTo>
                    <a:cubicBezTo>
                      <a:pt x="841" y="2970"/>
                      <a:pt x="794" y="2151"/>
                      <a:pt x="1177" y="1538"/>
                    </a:cubicBezTo>
                    <a:cubicBezTo>
                      <a:pt x="1477" y="1060"/>
                      <a:pt x="1989" y="666"/>
                      <a:pt x="2550" y="592"/>
                    </a:cubicBezTo>
                    <a:cubicBezTo>
                      <a:pt x="2590" y="587"/>
                      <a:pt x="2632" y="584"/>
                      <a:pt x="2674" y="584"/>
                    </a:cubicBezTo>
                    <a:close/>
                    <a:moveTo>
                      <a:pt x="2641" y="1"/>
                    </a:moveTo>
                    <a:cubicBezTo>
                      <a:pt x="1646" y="1"/>
                      <a:pt x="762" y="845"/>
                      <a:pt x="424" y="1794"/>
                    </a:cubicBezTo>
                    <a:cubicBezTo>
                      <a:pt x="409" y="1832"/>
                      <a:pt x="396" y="1872"/>
                      <a:pt x="386" y="1910"/>
                    </a:cubicBezTo>
                    <a:cubicBezTo>
                      <a:pt x="1" y="3165"/>
                      <a:pt x="972" y="4317"/>
                      <a:pt x="2106" y="4694"/>
                    </a:cubicBezTo>
                    <a:cubicBezTo>
                      <a:pt x="2299" y="4758"/>
                      <a:pt x="2495" y="4788"/>
                      <a:pt x="2690" y="4788"/>
                    </a:cubicBezTo>
                    <a:cubicBezTo>
                      <a:pt x="3661" y="4788"/>
                      <a:pt x="4585" y="4040"/>
                      <a:pt x="4894" y="3042"/>
                    </a:cubicBezTo>
                    <a:cubicBezTo>
                      <a:pt x="5302" y="1709"/>
                      <a:pt x="4579" y="683"/>
                      <a:pt x="3364" y="154"/>
                    </a:cubicBezTo>
                    <a:cubicBezTo>
                      <a:pt x="3121" y="48"/>
                      <a:pt x="2877" y="1"/>
                      <a:pt x="2641" y="1"/>
                    </a:cubicBez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548552" y="2738166"/>
                <a:ext cx="856046" cy="839926"/>
              </a:xfrm>
              <a:custGeom>
                <a:avLst/>
                <a:gdLst/>
                <a:ahLst/>
                <a:cxnLst/>
                <a:rect l="l" t="t" r="r" b="b"/>
                <a:pathLst>
                  <a:path w="4882" h="4790" extrusionOk="0">
                    <a:moveTo>
                      <a:pt x="2444" y="584"/>
                    </a:moveTo>
                    <a:cubicBezTo>
                      <a:pt x="2610" y="584"/>
                      <a:pt x="2792" y="627"/>
                      <a:pt x="2971" y="697"/>
                    </a:cubicBezTo>
                    <a:cubicBezTo>
                      <a:pt x="3303" y="826"/>
                      <a:pt x="3622" y="1050"/>
                      <a:pt x="3802" y="1283"/>
                    </a:cubicBezTo>
                    <a:cubicBezTo>
                      <a:pt x="4056" y="1606"/>
                      <a:pt x="4213" y="2021"/>
                      <a:pt x="4160" y="2436"/>
                    </a:cubicBezTo>
                    <a:cubicBezTo>
                      <a:pt x="4069" y="3166"/>
                      <a:pt x="3576" y="3849"/>
                      <a:pt x="2905" y="4156"/>
                    </a:cubicBezTo>
                    <a:cubicBezTo>
                      <a:pt x="2752" y="4225"/>
                      <a:pt x="2583" y="4257"/>
                      <a:pt x="2410" y="4257"/>
                    </a:cubicBezTo>
                    <a:cubicBezTo>
                      <a:pt x="1852" y="4257"/>
                      <a:pt x="1248" y="3929"/>
                      <a:pt x="959" y="3498"/>
                    </a:cubicBezTo>
                    <a:cubicBezTo>
                      <a:pt x="559" y="2901"/>
                      <a:pt x="544" y="2080"/>
                      <a:pt x="950" y="1484"/>
                    </a:cubicBezTo>
                    <a:cubicBezTo>
                      <a:pt x="1268" y="1014"/>
                      <a:pt x="1795" y="642"/>
                      <a:pt x="2355" y="589"/>
                    </a:cubicBezTo>
                    <a:cubicBezTo>
                      <a:pt x="2384" y="586"/>
                      <a:pt x="2414" y="584"/>
                      <a:pt x="2444" y="584"/>
                    </a:cubicBezTo>
                    <a:close/>
                    <a:moveTo>
                      <a:pt x="2402" y="0"/>
                    </a:moveTo>
                    <a:cubicBezTo>
                      <a:pt x="1434" y="0"/>
                      <a:pt x="553" y="796"/>
                      <a:pt x="187" y="1708"/>
                    </a:cubicBezTo>
                    <a:cubicBezTo>
                      <a:pt x="170" y="1748"/>
                      <a:pt x="157" y="1786"/>
                      <a:pt x="142" y="1826"/>
                    </a:cubicBezTo>
                    <a:cubicBezTo>
                      <a:pt x="20" y="2178"/>
                      <a:pt x="1" y="2558"/>
                      <a:pt x="94" y="2918"/>
                    </a:cubicBezTo>
                    <a:cubicBezTo>
                      <a:pt x="293" y="3716"/>
                      <a:pt x="978" y="4380"/>
                      <a:pt x="1759" y="4672"/>
                    </a:cubicBezTo>
                    <a:cubicBezTo>
                      <a:pt x="1973" y="4752"/>
                      <a:pt x="2192" y="4789"/>
                      <a:pt x="2410" y="4789"/>
                    </a:cubicBezTo>
                    <a:cubicBezTo>
                      <a:pt x="3355" y="4789"/>
                      <a:pt x="4269" y="4086"/>
                      <a:pt x="4606" y="3125"/>
                    </a:cubicBezTo>
                    <a:cubicBezTo>
                      <a:pt x="4881" y="2332"/>
                      <a:pt x="4744" y="1634"/>
                      <a:pt x="4327" y="1078"/>
                    </a:cubicBezTo>
                    <a:cubicBezTo>
                      <a:pt x="4054" y="714"/>
                      <a:pt x="3660" y="409"/>
                      <a:pt x="3187" y="183"/>
                    </a:cubicBezTo>
                    <a:cubicBezTo>
                      <a:pt x="2924" y="57"/>
                      <a:pt x="2660" y="0"/>
                      <a:pt x="2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564509" y="2927019"/>
                <a:ext cx="840090" cy="651075"/>
              </a:xfrm>
              <a:custGeom>
                <a:avLst/>
                <a:gdLst/>
                <a:ahLst/>
                <a:cxnLst/>
                <a:rect l="l" t="t" r="r" b="b"/>
                <a:pathLst>
                  <a:path w="4791" h="3713" extrusionOk="0">
                    <a:moveTo>
                      <a:pt x="4236" y="1"/>
                    </a:moveTo>
                    <a:lnTo>
                      <a:pt x="4236" y="1"/>
                    </a:lnTo>
                    <a:cubicBezTo>
                      <a:pt x="4261" y="157"/>
                      <a:pt x="4299" y="369"/>
                      <a:pt x="4304" y="402"/>
                    </a:cubicBezTo>
                    <a:cubicBezTo>
                      <a:pt x="4325" y="608"/>
                      <a:pt x="4331" y="813"/>
                      <a:pt x="4325" y="1020"/>
                    </a:cubicBezTo>
                    <a:cubicBezTo>
                      <a:pt x="4316" y="1395"/>
                      <a:pt x="4238" y="1765"/>
                      <a:pt x="4098" y="2114"/>
                    </a:cubicBezTo>
                    <a:cubicBezTo>
                      <a:pt x="3851" y="2704"/>
                      <a:pt x="3322" y="3222"/>
                      <a:pt x="2679" y="3341"/>
                    </a:cubicBezTo>
                    <a:cubicBezTo>
                      <a:pt x="2565" y="3362"/>
                      <a:pt x="2449" y="3372"/>
                      <a:pt x="2332" y="3372"/>
                    </a:cubicBezTo>
                    <a:cubicBezTo>
                      <a:pt x="1688" y="3372"/>
                      <a:pt x="1018" y="3067"/>
                      <a:pt x="574" y="2628"/>
                    </a:cubicBezTo>
                    <a:cubicBezTo>
                      <a:pt x="343" y="2395"/>
                      <a:pt x="151" y="2131"/>
                      <a:pt x="1" y="1841"/>
                    </a:cubicBezTo>
                    <a:lnTo>
                      <a:pt x="1" y="1841"/>
                    </a:lnTo>
                    <a:cubicBezTo>
                      <a:pt x="202" y="2639"/>
                      <a:pt x="887" y="3303"/>
                      <a:pt x="1668" y="3595"/>
                    </a:cubicBezTo>
                    <a:cubicBezTo>
                      <a:pt x="1882" y="3675"/>
                      <a:pt x="2101" y="3712"/>
                      <a:pt x="2319" y="3712"/>
                    </a:cubicBezTo>
                    <a:cubicBezTo>
                      <a:pt x="3264" y="3712"/>
                      <a:pt x="4178" y="3009"/>
                      <a:pt x="4513" y="2048"/>
                    </a:cubicBezTo>
                    <a:cubicBezTo>
                      <a:pt x="4790" y="1255"/>
                      <a:pt x="4653" y="557"/>
                      <a:pt x="4236" y="1"/>
                    </a:cubicBezTo>
                    <a:close/>
                  </a:path>
                </a:pathLst>
              </a:custGeom>
              <a:solidFill>
                <a:srgbClr val="FC2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4121243" y="2826893"/>
                <a:ext cx="936531" cy="828003"/>
              </a:xfrm>
              <a:custGeom>
                <a:avLst/>
                <a:gdLst/>
                <a:ahLst/>
                <a:cxnLst/>
                <a:rect l="l" t="t" r="r" b="b"/>
                <a:pathLst>
                  <a:path w="5341" h="4722" extrusionOk="0">
                    <a:moveTo>
                      <a:pt x="2209" y="0"/>
                    </a:moveTo>
                    <a:cubicBezTo>
                      <a:pt x="1802" y="0"/>
                      <a:pt x="1398" y="156"/>
                      <a:pt x="1019" y="514"/>
                    </a:cubicBezTo>
                    <a:cubicBezTo>
                      <a:pt x="43" y="1439"/>
                      <a:pt x="1" y="2977"/>
                      <a:pt x="921" y="3954"/>
                    </a:cubicBezTo>
                    <a:cubicBezTo>
                      <a:pt x="1401" y="4464"/>
                      <a:pt x="2048" y="4722"/>
                      <a:pt x="2698" y="4722"/>
                    </a:cubicBezTo>
                    <a:cubicBezTo>
                      <a:pt x="3293" y="4722"/>
                      <a:pt x="3890" y="4505"/>
                      <a:pt x="4361" y="4066"/>
                    </a:cubicBezTo>
                    <a:cubicBezTo>
                      <a:pt x="5340" y="3144"/>
                      <a:pt x="4991" y="1974"/>
                      <a:pt x="4069" y="993"/>
                    </a:cubicBezTo>
                    <a:cubicBezTo>
                      <a:pt x="3503" y="391"/>
                      <a:pt x="2853" y="0"/>
                      <a:pt x="2209"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4188051" y="2893527"/>
                <a:ext cx="797831" cy="698770"/>
              </a:xfrm>
              <a:custGeom>
                <a:avLst/>
                <a:gdLst/>
                <a:ahLst/>
                <a:cxnLst/>
                <a:rect l="l" t="t" r="r" b="b"/>
                <a:pathLst>
                  <a:path w="4550" h="3985" extrusionOk="0">
                    <a:moveTo>
                      <a:pt x="1835" y="0"/>
                    </a:moveTo>
                    <a:cubicBezTo>
                      <a:pt x="1524" y="0"/>
                      <a:pt x="1214" y="123"/>
                      <a:pt x="910" y="407"/>
                    </a:cubicBezTo>
                    <a:cubicBezTo>
                      <a:pt x="56" y="1177"/>
                      <a:pt x="1" y="2502"/>
                      <a:pt x="790" y="3339"/>
                    </a:cubicBezTo>
                    <a:cubicBezTo>
                      <a:pt x="1194" y="3769"/>
                      <a:pt x="1739" y="3985"/>
                      <a:pt x="2285" y="3985"/>
                    </a:cubicBezTo>
                    <a:cubicBezTo>
                      <a:pt x="2804" y="3985"/>
                      <a:pt x="3324" y="3789"/>
                      <a:pt x="3724" y="3397"/>
                    </a:cubicBezTo>
                    <a:cubicBezTo>
                      <a:pt x="4549" y="2620"/>
                      <a:pt x="4175" y="1715"/>
                      <a:pt x="3396" y="888"/>
                    </a:cubicBezTo>
                    <a:cubicBezTo>
                      <a:pt x="2904" y="365"/>
                      <a:pt x="2370" y="0"/>
                      <a:pt x="1835" y="0"/>
                    </a:cubicBez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4279408" y="2976117"/>
                <a:ext cx="386291" cy="459066"/>
              </a:xfrm>
              <a:custGeom>
                <a:avLst/>
                <a:gdLst/>
                <a:ahLst/>
                <a:cxnLst/>
                <a:rect l="l" t="t" r="r" b="b"/>
                <a:pathLst>
                  <a:path w="2203" h="2618" extrusionOk="0">
                    <a:moveTo>
                      <a:pt x="1381" y="1"/>
                    </a:moveTo>
                    <a:cubicBezTo>
                      <a:pt x="1339" y="1"/>
                      <a:pt x="1297" y="3"/>
                      <a:pt x="1255" y="8"/>
                    </a:cubicBezTo>
                    <a:cubicBezTo>
                      <a:pt x="1022" y="40"/>
                      <a:pt x="802" y="131"/>
                      <a:pt x="616" y="273"/>
                    </a:cubicBezTo>
                    <a:cubicBezTo>
                      <a:pt x="193" y="594"/>
                      <a:pt x="0" y="1176"/>
                      <a:pt x="34" y="1694"/>
                    </a:cubicBezTo>
                    <a:cubicBezTo>
                      <a:pt x="51" y="1946"/>
                      <a:pt x="140" y="2230"/>
                      <a:pt x="324" y="2418"/>
                    </a:cubicBezTo>
                    <a:cubicBezTo>
                      <a:pt x="423" y="2520"/>
                      <a:pt x="615" y="2618"/>
                      <a:pt x="780" y="2618"/>
                    </a:cubicBezTo>
                    <a:cubicBezTo>
                      <a:pt x="904" y="2618"/>
                      <a:pt x="1013" y="2563"/>
                      <a:pt x="1056" y="2414"/>
                    </a:cubicBezTo>
                    <a:cubicBezTo>
                      <a:pt x="1092" y="2285"/>
                      <a:pt x="1056" y="2179"/>
                      <a:pt x="1052" y="2054"/>
                    </a:cubicBezTo>
                    <a:cubicBezTo>
                      <a:pt x="1037" y="1739"/>
                      <a:pt x="1246" y="1472"/>
                      <a:pt x="1468" y="1273"/>
                    </a:cubicBezTo>
                    <a:cubicBezTo>
                      <a:pt x="1614" y="1140"/>
                      <a:pt x="1798" y="1062"/>
                      <a:pt x="1953" y="939"/>
                    </a:cubicBezTo>
                    <a:cubicBezTo>
                      <a:pt x="2202" y="740"/>
                      <a:pt x="2160" y="385"/>
                      <a:pt x="1925" y="188"/>
                    </a:cubicBezTo>
                    <a:cubicBezTo>
                      <a:pt x="1767" y="56"/>
                      <a:pt x="1576" y="1"/>
                      <a:pt x="1381"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4469662" y="3119554"/>
                <a:ext cx="430829" cy="404182"/>
              </a:xfrm>
              <a:custGeom>
                <a:avLst/>
                <a:gdLst/>
                <a:ahLst/>
                <a:cxnLst/>
                <a:rect l="l" t="t" r="r" b="b"/>
                <a:pathLst>
                  <a:path w="2457" h="2305" extrusionOk="0">
                    <a:moveTo>
                      <a:pt x="1351" y="1"/>
                    </a:moveTo>
                    <a:cubicBezTo>
                      <a:pt x="1325" y="1"/>
                      <a:pt x="1299" y="3"/>
                      <a:pt x="1274" y="7"/>
                    </a:cubicBezTo>
                    <a:cubicBezTo>
                      <a:pt x="819" y="81"/>
                      <a:pt x="986" y="671"/>
                      <a:pt x="919" y="980"/>
                    </a:cubicBezTo>
                    <a:cubicBezTo>
                      <a:pt x="844" y="1312"/>
                      <a:pt x="538" y="1428"/>
                      <a:pt x="282" y="1608"/>
                    </a:cubicBezTo>
                    <a:cubicBezTo>
                      <a:pt x="176" y="1682"/>
                      <a:pt x="0" y="1754"/>
                      <a:pt x="0" y="1907"/>
                    </a:cubicBezTo>
                    <a:cubicBezTo>
                      <a:pt x="3" y="2175"/>
                      <a:pt x="407" y="2287"/>
                      <a:pt x="612" y="2302"/>
                    </a:cubicBezTo>
                    <a:cubicBezTo>
                      <a:pt x="636" y="2303"/>
                      <a:pt x="660" y="2304"/>
                      <a:pt x="684" y="2304"/>
                    </a:cubicBezTo>
                    <a:cubicBezTo>
                      <a:pt x="774" y="2304"/>
                      <a:pt x="863" y="2295"/>
                      <a:pt x="950" y="2275"/>
                    </a:cubicBezTo>
                    <a:cubicBezTo>
                      <a:pt x="1232" y="2213"/>
                      <a:pt x="1496" y="2072"/>
                      <a:pt x="1718" y="1892"/>
                    </a:cubicBezTo>
                    <a:cubicBezTo>
                      <a:pt x="2139" y="1551"/>
                      <a:pt x="2457" y="974"/>
                      <a:pt x="2099" y="470"/>
                    </a:cubicBezTo>
                    <a:cubicBezTo>
                      <a:pt x="1943" y="252"/>
                      <a:pt x="1641" y="1"/>
                      <a:pt x="1351"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4637997" y="3334358"/>
                <a:ext cx="78205" cy="53131"/>
              </a:xfrm>
              <a:custGeom>
                <a:avLst/>
                <a:gdLst/>
                <a:ahLst/>
                <a:cxnLst/>
                <a:rect l="l" t="t" r="r" b="b"/>
                <a:pathLst>
                  <a:path w="446" h="303" extrusionOk="0">
                    <a:moveTo>
                      <a:pt x="191" y="1"/>
                    </a:moveTo>
                    <a:cubicBezTo>
                      <a:pt x="144" y="1"/>
                      <a:pt x="98" y="18"/>
                      <a:pt x="56" y="62"/>
                    </a:cubicBezTo>
                    <a:cubicBezTo>
                      <a:pt x="1" y="119"/>
                      <a:pt x="26" y="187"/>
                      <a:pt x="85" y="233"/>
                    </a:cubicBezTo>
                    <a:cubicBezTo>
                      <a:pt x="142" y="277"/>
                      <a:pt x="199" y="302"/>
                      <a:pt x="260" y="302"/>
                    </a:cubicBezTo>
                    <a:cubicBezTo>
                      <a:pt x="306" y="302"/>
                      <a:pt x="354" y="288"/>
                      <a:pt x="405" y="256"/>
                    </a:cubicBezTo>
                    <a:cubicBezTo>
                      <a:pt x="445" y="182"/>
                      <a:pt x="435" y="106"/>
                      <a:pt x="365" y="62"/>
                    </a:cubicBezTo>
                    <a:cubicBezTo>
                      <a:pt x="311" y="28"/>
                      <a:pt x="250" y="1"/>
                      <a:pt x="191"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4689199" y="3165846"/>
                <a:ext cx="74347" cy="51202"/>
              </a:xfrm>
              <a:custGeom>
                <a:avLst/>
                <a:gdLst/>
                <a:ahLst/>
                <a:cxnLst/>
                <a:rect l="l" t="t" r="r" b="b"/>
                <a:pathLst>
                  <a:path w="424" h="292" extrusionOk="0">
                    <a:moveTo>
                      <a:pt x="248" y="1"/>
                    </a:moveTo>
                    <a:cubicBezTo>
                      <a:pt x="149" y="1"/>
                      <a:pt x="56" y="32"/>
                      <a:pt x="22" y="147"/>
                    </a:cubicBezTo>
                    <a:cubicBezTo>
                      <a:pt x="1" y="221"/>
                      <a:pt x="54" y="270"/>
                      <a:pt x="128" y="284"/>
                    </a:cubicBezTo>
                    <a:cubicBezTo>
                      <a:pt x="153" y="289"/>
                      <a:pt x="177" y="292"/>
                      <a:pt x="200" y="292"/>
                    </a:cubicBezTo>
                    <a:cubicBezTo>
                      <a:pt x="291" y="292"/>
                      <a:pt x="366" y="252"/>
                      <a:pt x="422" y="157"/>
                    </a:cubicBezTo>
                    <a:cubicBezTo>
                      <a:pt x="424" y="75"/>
                      <a:pt x="379" y="9"/>
                      <a:pt x="297" y="3"/>
                    </a:cubicBezTo>
                    <a:cubicBezTo>
                      <a:pt x="281" y="2"/>
                      <a:pt x="264" y="1"/>
                      <a:pt x="248"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4682887" y="3252820"/>
                <a:ext cx="78906" cy="51202"/>
              </a:xfrm>
              <a:custGeom>
                <a:avLst/>
                <a:gdLst/>
                <a:ahLst/>
                <a:cxnLst/>
                <a:rect l="l" t="t" r="r" b="b"/>
                <a:pathLst>
                  <a:path w="450" h="292" extrusionOk="0">
                    <a:moveTo>
                      <a:pt x="207" y="1"/>
                    </a:moveTo>
                    <a:cubicBezTo>
                      <a:pt x="145" y="1"/>
                      <a:pt x="87" y="24"/>
                      <a:pt x="43" y="89"/>
                    </a:cubicBezTo>
                    <a:cubicBezTo>
                      <a:pt x="1" y="152"/>
                      <a:pt x="37" y="214"/>
                      <a:pt x="104" y="252"/>
                    </a:cubicBezTo>
                    <a:cubicBezTo>
                      <a:pt x="153" y="278"/>
                      <a:pt x="200" y="292"/>
                      <a:pt x="247" y="292"/>
                    </a:cubicBezTo>
                    <a:cubicBezTo>
                      <a:pt x="307" y="292"/>
                      <a:pt x="365" y="269"/>
                      <a:pt x="422" y="218"/>
                    </a:cubicBezTo>
                    <a:cubicBezTo>
                      <a:pt x="449" y="140"/>
                      <a:pt x="422" y="63"/>
                      <a:pt x="350" y="34"/>
                    </a:cubicBezTo>
                    <a:cubicBezTo>
                      <a:pt x="303" y="15"/>
                      <a:pt x="254" y="1"/>
                      <a:pt x="207"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4597667" y="3399413"/>
                <a:ext cx="59092" cy="61548"/>
              </a:xfrm>
              <a:custGeom>
                <a:avLst/>
                <a:gdLst/>
                <a:ahLst/>
                <a:cxnLst/>
                <a:rect l="l" t="t" r="r" b="b"/>
                <a:pathLst>
                  <a:path w="337" h="351" extrusionOk="0">
                    <a:moveTo>
                      <a:pt x="131" y="1"/>
                    </a:moveTo>
                    <a:cubicBezTo>
                      <a:pt x="73" y="1"/>
                      <a:pt x="31" y="41"/>
                      <a:pt x="19" y="110"/>
                    </a:cubicBezTo>
                    <a:cubicBezTo>
                      <a:pt x="0" y="226"/>
                      <a:pt x="57" y="304"/>
                      <a:pt x="169" y="340"/>
                    </a:cubicBezTo>
                    <a:cubicBezTo>
                      <a:pt x="190" y="347"/>
                      <a:pt x="209" y="351"/>
                      <a:pt x="226" y="351"/>
                    </a:cubicBezTo>
                    <a:cubicBezTo>
                      <a:pt x="280" y="351"/>
                      <a:pt x="316" y="314"/>
                      <a:pt x="332" y="234"/>
                    </a:cubicBezTo>
                    <a:cubicBezTo>
                      <a:pt x="337" y="133"/>
                      <a:pt x="290" y="46"/>
                      <a:pt x="182" y="10"/>
                    </a:cubicBezTo>
                    <a:cubicBezTo>
                      <a:pt x="164" y="4"/>
                      <a:pt x="147" y="1"/>
                      <a:pt x="131"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4519286" y="3427119"/>
                <a:ext cx="58040" cy="63477"/>
              </a:xfrm>
              <a:custGeom>
                <a:avLst/>
                <a:gdLst/>
                <a:ahLst/>
                <a:cxnLst/>
                <a:rect l="l" t="t" r="r" b="b"/>
                <a:pathLst>
                  <a:path w="331" h="362" extrusionOk="0">
                    <a:moveTo>
                      <a:pt x="168" y="0"/>
                    </a:moveTo>
                    <a:cubicBezTo>
                      <a:pt x="126" y="0"/>
                      <a:pt x="89" y="30"/>
                      <a:pt x="64" y="72"/>
                    </a:cubicBezTo>
                    <a:cubicBezTo>
                      <a:pt x="1" y="178"/>
                      <a:pt x="28" y="269"/>
                      <a:pt x="130" y="337"/>
                    </a:cubicBezTo>
                    <a:cubicBezTo>
                      <a:pt x="154" y="353"/>
                      <a:pt x="177" y="362"/>
                      <a:pt x="199" y="362"/>
                    </a:cubicBezTo>
                    <a:cubicBezTo>
                      <a:pt x="236" y="362"/>
                      <a:pt x="269" y="336"/>
                      <a:pt x="299" y="286"/>
                    </a:cubicBezTo>
                    <a:cubicBezTo>
                      <a:pt x="318" y="193"/>
                      <a:pt x="331" y="89"/>
                      <a:pt x="229" y="21"/>
                    </a:cubicBezTo>
                    <a:cubicBezTo>
                      <a:pt x="209" y="7"/>
                      <a:pt x="188" y="0"/>
                      <a:pt x="168"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4401802" y="3161813"/>
                <a:ext cx="67684" cy="63301"/>
              </a:xfrm>
              <a:custGeom>
                <a:avLst/>
                <a:gdLst/>
                <a:ahLst/>
                <a:cxnLst/>
                <a:rect l="l" t="t" r="r" b="b"/>
                <a:pathLst>
                  <a:path w="386" h="361" extrusionOk="0">
                    <a:moveTo>
                      <a:pt x="131" y="0"/>
                    </a:moveTo>
                    <a:cubicBezTo>
                      <a:pt x="82" y="0"/>
                      <a:pt x="37" y="28"/>
                      <a:pt x="7" y="77"/>
                    </a:cubicBezTo>
                    <a:cubicBezTo>
                      <a:pt x="0" y="216"/>
                      <a:pt x="66" y="297"/>
                      <a:pt x="180" y="345"/>
                    </a:cubicBezTo>
                    <a:cubicBezTo>
                      <a:pt x="204" y="355"/>
                      <a:pt x="228" y="361"/>
                      <a:pt x="250" y="361"/>
                    </a:cubicBezTo>
                    <a:cubicBezTo>
                      <a:pt x="294" y="361"/>
                      <a:pt x="330" y="340"/>
                      <a:pt x="345" y="290"/>
                    </a:cubicBezTo>
                    <a:cubicBezTo>
                      <a:pt x="385" y="157"/>
                      <a:pt x="296" y="75"/>
                      <a:pt x="197" y="18"/>
                    </a:cubicBezTo>
                    <a:cubicBezTo>
                      <a:pt x="175" y="6"/>
                      <a:pt x="153" y="0"/>
                      <a:pt x="131"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4527176" y="3033632"/>
                <a:ext cx="64703" cy="70491"/>
              </a:xfrm>
              <a:custGeom>
                <a:avLst/>
                <a:gdLst/>
                <a:ahLst/>
                <a:cxnLst/>
                <a:rect l="l" t="t" r="r" b="b"/>
                <a:pathLst>
                  <a:path w="369" h="402" extrusionOk="0">
                    <a:moveTo>
                      <a:pt x="157" y="1"/>
                    </a:moveTo>
                    <a:cubicBezTo>
                      <a:pt x="129" y="1"/>
                      <a:pt x="99" y="9"/>
                      <a:pt x="70" y="25"/>
                    </a:cubicBezTo>
                    <a:cubicBezTo>
                      <a:pt x="0" y="146"/>
                      <a:pt x="21" y="247"/>
                      <a:pt x="100" y="342"/>
                    </a:cubicBezTo>
                    <a:cubicBezTo>
                      <a:pt x="131" y="378"/>
                      <a:pt x="168" y="401"/>
                      <a:pt x="204" y="401"/>
                    </a:cubicBezTo>
                    <a:cubicBezTo>
                      <a:pt x="228" y="401"/>
                      <a:pt x="252" y="392"/>
                      <a:pt x="273" y="370"/>
                    </a:cubicBezTo>
                    <a:cubicBezTo>
                      <a:pt x="368" y="270"/>
                      <a:pt x="330" y="156"/>
                      <a:pt x="265" y="59"/>
                    </a:cubicBezTo>
                    <a:cubicBezTo>
                      <a:pt x="238" y="20"/>
                      <a:pt x="199" y="1"/>
                      <a:pt x="157"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4451776" y="3081327"/>
                <a:ext cx="68561" cy="66808"/>
              </a:xfrm>
              <a:custGeom>
                <a:avLst/>
                <a:gdLst/>
                <a:ahLst/>
                <a:cxnLst/>
                <a:rect l="l" t="t" r="r" b="b"/>
                <a:pathLst>
                  <a:path w="391" h="381" extrusionOk="0">
                    <a:moveTo>
                      <a:pt x="145" y="0"/>
                    </a:moveTo>
                    <a:cubicBezTo>
                      <a:pt x="104" y="0"/>
                      <a:pt x="65" y="21"/>
                      <a:pt x="33" y="58"/>
                    </a:cubicBezTo>
                    <a:cubicBezTo>
                      <a:pt x="1" y="191"/>
                      <a:pt x="50" y="284"/>
                      <a:pt x="155" y="352"/>
                    </a:cubicBezTo>
                    <a:cubicBezTo>
                      <a:pt x="184" y="370"/>
                      <a:pt x="214" y="381"/>
                      <a:pt x="241" y="381"/>
                    </a:cubicBezTo>
                    <a:cubicBezTo>
                      <a:pt x="276" y="381"/>
                      <a:pt x="306" y="364"/>
                      <a:pt x="327" y="324"/>
                    </a:cubicBezTo>
                    <a:cubicBezTo>
                      <a:pt x="390" y="202"/>
                      <a:pt x="318" y="104"/>
                      <a:pt x="229" y="32"/>
                    </a:cubicBezTo>
                    <a:cubicBezTo>
                      <a:pt x="202" y="10"/>
                      <a:pt x="173" y="0"/>
                      <a:pt x="145"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4360595" y="3244929"/>
                <a:ext cx="73646" cy="52430"/>
              </a:xfrm>
              <a:custGeom>
                <a:avLst/>
                <a:gdLst/>
                <a:ahLst/>
                <a:cxnLst/>
                <a:rect l="l" t="t" r="r" b="b"/>
                <a:pathLst>
                  <a:path w="420" h="299" extrusionOk="0">
                    <a:moveTo>
                      <a:pt x="207" y="0"/>
                    </a:moveTo>
                    <a:cubicBezTo>
                      <a:pt x="165" y="0"/>
                      <a:pt x="122" y="13"/>
                      <a:pt x="81" y="36"/>
                    </a:cubicBezTo>
                    <a:cubicBezTo>
                      <a:pt x="3" y="104"/>
                      <a:pt x="0" y="170"/>
                      <a:pt x="68" y="231"/>
                    </a:cubicBezTo>
                    <a:cubicBezTo>
                      <a:pt x="116" y="275"/>
                      <a:pt x="166" y="298"/>
                      <a:pt x="217" y="298"/>
                    </a:cubicBezTo>
                    <a:cubicBezTo>
                      <a:pt x="259" y="298"/>
                      <a:pt x="301" y="283"/>
                      <a:pt x="343" y="250"/>
                    </a:cubicBezTo>
                    <a:cubicBezTo>
                      <a:pt x="411" y="197"/>
                      <a:pt x="419" y="119"/>
                      <a:pt x="352" y="60"/>
                    </a:cubicBezTo>
                    <a:cubicBezTo>
                      <a:pt x="306" y="18"/>
                      <a:pt x="257" y="0"/>
                      <a:pt x="207"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4375499" y="3327169"/>
                <a:ext cx="67684" cy="51378"/>
              </a:xfrm>
              <a:custGeom>
                <a:avLst/>
                <a:gdLst/>
                <a:ahLst/>
                <a:cxnLst/>
                <a:rect l="l" t="t" r="r" b="b"/>
                <a:pathLst>
                  <a:path w="386" h="293" extrusionOk="0">
                    <a:moveTo>
                      <a:pt x="226" y="1"/>
                    </a:moveTo>
                    <a:cubicBezTo>
                      <a:pt x="156" y="1"/>
                      <a:pt x="96" y="44"/>
                      <a:pt x="44" y="90"/>
                    </a:cubicBezTo>
                    <a:cubicBezTo>
                      <a:pt x="0" y="168"/>
                      <a:pt x="11" y="225"/>
                      <a:pt x="83" y="263"/>
                    </a:cubicBezTo>
                    <a:cubicBezTo>
                      <a:pt x="121" y="283"/>
                      <a:pt x="157" y="293"/>
                      <a:pt x="191" y="293"/>
                    </a:cubicBezTo>
                    <a:cubicBezTo>
                      <a:pt x="254" y="293"/>
                      <a:pt x="307" y="260"/>
                      <a:pt x="347" y="192"/>
                    </a:cubicBezTo>
                    <a:cubicBezTo>
                      <a:pt x="383" y="130"/>
                      <a:pt x="385" y="58"/>
                      <a:pt x="311" y="22"/>
                    </a:cubicBezTo>
                    <a:cubicBezTo>
                      <a:pt x="281" y="7"/>
                      <a:pt x="253" y="1"/>
                      <a:pt x="226"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727058" y="3013993"/>
                <a:ext cx="350344" cy="386296"/>
              </a:xfrm>
              <a:custGeom>
                <a:avLst/>
                <a:gdLst/>
                <a:ahLst/>
                <a:cxnLst/>
                <a:rect l="l" t="t" r="r" b="b"/>
                <a:pathLst>
                  <a:path w="1998" h="2203" extrusionOk="0">
                    <a:moveTo>
                      <a:pt x="1327" y="1"/>
                    </a:moveTo>
                    <a:cubicBezTo>
                      <a:pt x="1313" y="1"/>
                      <a:pt x="1299" y="2"/>
                      <a:pt x="1284" y="4"/>
                    </a:cubicBezTo>
                    <a:cubicBezTo>
                      <a:pt x="1195" y="16"/>
                      <a:pt x="1109" y="61"/>
                      <a:pt x="1024" y="88"/>
                    </a:cubicBezTo>
                    <a:lnTo>
                      <a:pt x="550" y="243"/>
                    </a:lnTo>
                    <a:lnTo>
                      <a:pt x="317" y="319"/>
                    </a:lnTo>
                    <a:lnTo>
                      <a:pt x="296" y="325"/>
                    </a:lnTo>
                    <a:lnTo>
                      <a:pt x="248" y="342"/>
                    </a:lnTo>
                    <a:cubicBezTo>
                      <a:pt x="205" y="355"/>
                      <a:pt x="169" y="382"/>
                      <a:pt x="144" y="418"/>
                    </a:cubicBezTo>
                    <a:cubicBezTo>
                      <a:pt x="133" y="435"/>
                      <a:pt x="125" y="457"/>
                      <a:pt x="119" y="478"/>
                    </a:cubicBezTo>
                    <a:cubicBezTo>
                      <a:pt x="117" y="480"/>
                      <a:pt x="117" y="484"/>
                      <a:pt x="114" y="486"/>
                    </a:cubicBezTo>
                    <a:cubicBezTo>
                      <a:pt x="89" y="581"/>
                      <a:pt x="85" y="685"/>
                      <a:pt x="70" y="782"/>
                    </a:cubicBezTo>
                    <a:cubicBezTo>
                      <a:pt x="62" y="831"/>
                      <a:pt x="55" y="880"/>
                      <a:pt x="47" y="930"/>
                    </a:cubicBezTo>
                    <a:cubicBezTo>
                      <a:pt x="38" y="979"/>
                      <a:pt x="32" y="1028"/>
                      <a:pt x="23" y="1078"/>
                    </a:cubicBezTo>
                    <a:cubicBezTo>
                      <a:pt x="21" y="1089"/>
                      <a:pt x="19" y="1100"/>
                      <a:pt x="19" y="1110"/>
                    </a:cubicBezTo>
                    <a:cubicBezTo>
                      <a:pt x="11" y="1146"/>
                      <a:pt x="4" y="1182"/>
                      <a:pt x="2" y="1218"/>
                    </a:cubicBezTo>
                    <a:cubicBezTo>
                      <a:pt x="0" y="1241"/>
                      <a:pt x="2" y="1265"/>
                      <a:pt x="4" y="1286"/>
                    </a:cubicBezTo>
                    <a:cubicBezTo>
                      <a:pt x="9" y="1298"/>
                      <a:pt x="11" y="1313"/>
                      <a:pt x="17" y="1326"/>
                    </a:cubicBezTo>
                    <a:cubicBezTo>
                      <a:pt x="19" y="1334"/>
                      <a:pt x="23" y="1343"/>
                      <a:pt x="28" y="1351"/>
                    </a:cubicBezTo>
                    <a:cubicBezTo>
                      <a:pt x="64" y="1421"/>
                      <a:pt x="104" y="1487"/>
                      <a:pt x="150" y="1550"/>
                    </a:cubicBezTo>
                    <a:cubicBezTo>
                      <a:pt x="271" y="1736"/>
                      <a:pt x="377" y="1937"/>
                      <a:pt x="510" y="2124"/>
                    </a:cubicBezTo>
                    <a:cubicBezTo>
                      <a:pt x="544" y="2173"/>
                      <a:pt x="599" y="2202"/>
                      <a:pt x="658" y="2202"/>
                    </a:cubicBezTo>
                    <a:cubicBezTo>
                      <a:pt x="676" y="2202"/>
                      <a:pt x="695" y="2199"/>
                      <a:pt x="713" y="2193"/>
                    </a:cubicBezTo>
                    <a:lnTo>
                      <a:pt x="1284" y="2009"/>
                    </a:lnTo>
                    <a:lnTo>
                      <a:pt x="1570" y="1914"/>
                    </a:lnTo>
                    <a:lnTo>
                      <a:pt x="1585" y="1910"/>
                    </a:lnTo>
                    <a:cubicBezTo>
                      <a:pt x="1644" y="1895"/>
                      <a:pt x="1703" y="1876"/>
                      <a:pt x="1760" y="1853"/>
                    </a:cubicBezTo>
                    <a:cubicBezTo>
                      <a:pt x="1790" y="1838"/>
                      <a:pt x="1817" y="1819"/>
                      <a:pt x="1839" y="1791"/>
                    </a:cubicBezTo>
                    <a:cubicBezTo>
                      <a:pt x="1858" y="1770"/>
                      <a:pt x="1870" y="1743"/>
                      <a:pt x="1875" y="1713"/>
                    </a:cubicBezTo>
                    <a:lnTo>
                      <a:pt x="1991" y="975"/>
                    </a:lnTo>
                    <a:cubicBezTo>
                      <a:pt x="1997" y="933"/>
                      <a:pt x="1989" y="890"/>
                      <a:pt x="1965" y="852"/>
                    </a:cubicBezTo>
                    <a:cubicBezTo>
                      <a:pt x="1900" y="748"/>
                      <a:pt x="1834" y="645"/>
                      <a:pt x="1769" y="539"/>
                    </a:cubicBezTo>
                    <a:cubicBezTo>
                      <a:pt x="1718" y="457"/>
                      <a:pt x="1667" y="374"/>
                      <a:pt x="1614" y="292"/>
                    </a:cubicBezTo>
                    <a:cubicBezTo>
                      <a:pt x="1612" y="287"/>
                      <a:pt x="1610" y="283"/>
                      <a:pt x="1606" y="279"/>
                    </a:cubicBezTo>
                    <a:cubicBezTo>
                      <a:pt x="1570" y="217"/>
                      <a:pt x="1534" y="135"/>
                      <a:pt x="1481" y="78"/>
                    </a:cubicBezTo>
                    <a:cubicBezTo>
                      <a:pt x="1460" y="50"/>
                      <a:pt x="1432" y="29"/>
                      <a:pt x="1403" y="14"/>
                    </a:cubicBezTo>
                    <a:cubicBezTo>
                      <a:pt x="1386" y="8"/>
                      <a:pt x="1367" y="2"/>
                      <a:pt x="1346" y="2"/>
                    </a:cubicBezTo>
                    <a:cubicBezTo>
                      <a:pt x="1339" y="1"/>
                      <a:pt x="1333" y="1"/>
                      <a:pt x="1327" y="1"/>
                    </a:cubicBezTo>
                    <a:close/>
                  </a:path>
                </a:pathLst>
              </a:custGeom>
              <a:solidFill>
                <a:srgbClr val="D4CA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949927" y="3016798"/>
                <a:ext cx="130809" cy="311772"/>
              </a:xfrm>
              <a:custGeom>
                <a:avLst/>
                <a:gdLst/>
                <a:ahLst/>
                <a:cxnLst/>
                <a:rect l="l" t="t" r="r" b="b"/>
                <a:pathLst>
                  <a:path w="746" h="1778" extrusionOk="0">
                    <a:moveTo>
                      <a:pt x="132" y="0"/>
                    </a:moveTo>
                    <a:cubicBezTo>
                      <a:pt x="132" y="1"/>
                      <a:pt x="132" y="1"/>
                      <a:pt x="132" y="1"/>
                    </a:cubicBezTo>
                    <a:lnTo>
                      <a:pt x="132" y="1"/>
                    </a:lnTo>
                    <a:cubicBezTo>
                      <a:pt x="132" y="1"/>
                      <a:pt x="132" y="1"/>
                      <a:pt x="132" y="0"/>
                    </a:cubicBezTo>
                    <a:close/>
                    <a:moveTo>
                      <a:pt x="132" y="1"/>
                    </a:moveTo>
                    <a:cubicBezTo>
                      <a:pt x="163" y="17"/>
                      <a:pt x="98" y="284"/>
                      <a:pt x="94" y="314"/>
                    </a:cubicBezTo>
                    <a:cubicBezTo>
                      <a:pt x="87" y="352"/>
                      <a:pt x="79" y="390"/>
                      <a:pt x="68" y="430"/>
                    </a:cubicBezTo>
                    <a:cubicBezTo>
                      <a:pt x="41" y="538"/>
                      <a:pt x="22" y="650"/>
                      <a:pt x="9" y="762"/>
                    </a:cubicBezTo>
                    <a:cubicBezTo>
                      <a:pt x="3" y="794"/>
                      <a:pt x="1" y="826"/>
                      <a:pt x="1" y="857"/>
                    </a:cubicBezTo>
                    <a:cubicBezTo>
                      <a:pt x="9" y="883"/>
                      <a:pt x="22" y="904"/>
                      <a:pt x="39" y="923"/>
                    </a:cubicBezTo>
                    <a:cubicBezTo>
                      <a:pt x="60" y="952"/>
                      <a:pt x="77" y="986"/>
                      <a:pt x="96" y="1018"/>
                    </a:cubicBezTo>
                    <a:cubicBezTo>
                      <a:pt x="147" y="1105"/>
                      <a:pt x="199" y="1192"/>
                      <a:pt x="252" y="1276"/>
                    </a:cubicBezTo>
                    <a:cubicBezTo>
                      <a:pt x="356" y="1443"/>
                      <a:pt x="464" y="1608"/>
                      <a:pt x="568" y="1778"/>
                    </a:cubicBezTo>
                    <a:cubicBezTo>
                      <a:pt x="587" y="1754"/>
                      <a:pt x="599" y="1727"/>
                      <a:pt x="604" y="1697"/>
                    </a:cubicBezTo>
                    <a:cubicBezTo>
                      <a:pt x="652" y="1532"/>
                      <a:pt x="659" y="1344"/>
                      <a:pt x="690" y="1175"/>
                    </a:cubicBezTo>
                    <a:cubicBezTo>
                      <a:pt x="711" y="1071"/>
                      <a:pt x="745" y="952"/>
                      <a:pt x="701" y="849"/>
                    </a:cubicBezTo>
                    <a:cubicBezTo>
                      <a:pt x="606" y="631"/>
                      <a:pt x="449" y="445"/>
                      <a:pt x="324" y="246"/>
                    </a:cubicBezTo>
                    <a:cubicBezTo>
                      <a:pt x="290" y="191"/>
                      <a:pt x="259" y="106"/>
                      <a:pt x="210" y="62"/>
                    </a:cubicBezTo>
                    <a:cubicBezTo>
                      <a:pt x="189" y="37"/>
                      <a:pt x="162" y="15"/>
                      <a:pt x="132" y="1"/>
                    </a:cubicBezTo>
                    <a:close/>
                  </a:path>
                </a:pathLst>
              </a:custGeom>
              <a:solidFill>
                <a:srgbClr val="F2A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727759" y="3167775"/>
                <a:ext cx="324393" cy="230585"/>
              </a:xfrm>
              <a:custGeom>
                <a:avLst/>
                <a:gdLst/>
                <a:ahLst/>
                <a:cxnLst/>
                <a:rect l="l" t="t" r="r" b="b"/>
                <a:pathLst>
                  <a:path w="1850" h="1315" extrusionOk="0">
                    <a:moveTo>
                      <a:pt x="1255" y="1"/>
                    </a:moveTo>
                    <a:cubicBezTo>
                      <a:pt x="1227" y="1"/>
                      <a:pt x="1200" y="9"/>
                      <a:pt x="1177" y="22"/>
                    </a:cubicBezTo>
                    <a:cubicBezTo>
                      <a:pt x="1151" y="30"/>
                      <a:pt x="1128" y="43"/>
                      <a:pt x="1103" y="51"/>
                    </a:cubicBezTo>
                    <a:lnTo>
                      <a:pt x="0" y="411"/>
                    </a:lnTo>
                    <a:cubicBezTo>
                      <a:pt x="5" y="424"/>
                      <a:pt x="7" y="438"/>
                      <a:pt x="13" y="449"/>
                    </a:cubicBezTo>
                    <a:cubicBezTo>
                      <a:pt x="15" y="457"/>
                      <a:pt x="19" y="466"/>
                      <a:pt x="24" y="474"/>
                    </a:cubicBezTo>
                    <a:cubicBezTo>
                      <a:pt x="74" y="597"/>
                      <a:pt x="161" y="701"/>
                      <a:pt x="233" y="811"/>
                    </a:cubicBezTo>
                    <a:cubicBezTo>
                      <a:pt x="313" y="938"/>
                      <a:pt x="394" y="1067"/>
                      <a:pt x="472" y="1196"/>
                    </a:cubicBezTo>
                    <a:cubicBezTo>
                      <a:pt x="525" y="1282"/>
                      <a:pt x="586" y="1314"/>
                      <a:pt x="660" y="1314"/>
                    </a:cubicBezTo>
                    <a:cubicBezTo>
                      <a:pt x="704" y="1314"/>
                      <a:pt x="753" y="1303"/>
                      <a:pt x="809" y="1285"/>
                    </a:cubicBezTo>
                    <a:lnTo>
                      <a:pt x="1566" y="1039"/>
                    </a:lnTo>
                    <a:lnTo>
                      <a:pt x="1581" y="1033"/>
                    </a:lnTo>
                    <a:lnTo>
                      <a:pt x="1756" y="976"/>
                    </a:lnTo>
                    <a:cubicBezTo>
                      <a:pt x="1786" y="963"/>
                      <a:pt x="1813" y="942"/>
                      <a:pt x="1835" y="917"/>
                    </a:cubicBezTo>
                    <a:cubicBezTo>
                      <a:pt x="1849" y="897"/>
                      <a:pt x="1623" y="574"/>
                      <a:pt x="1606" y="548"/>
                    </a:cubicBezTo>
                    <a:lnTo>
                      <a:pt x="1420" y="248"/>
                    </a:lnTo>
                    <a:cubicBezTo>
                      <a:pt x="1390" y="204"/>
                      <a:pt x="1369" y="155"/>
                      <a:pt x="1344" y="108"/>
                    </a:cubicBezTo>
                    <a:cubicBezTo>
                      <a:pt x="1331" y="85"/>
                      <a:pt x="1316" y="64"/>
                      <a:pt x="1304" y="41"/>
                    </a:cubicBezTo>
                    <a:cubicBezTo>
                      <a:pt x="1295" y="22"/>
                      <a:pt x="1276" y="7"/>
                      <a:pt x="1255" y="1"/>
                    </a:cubicBez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727058" y="3014869"/>
                <a:ext cx="248993" cy="225500"/>
              </a:xfrm>
              <a:custGeom>
                <a:avLst/>
                <a:gdLst/>
                <a:ahLst/>
                <a:cxnLst/>
                <a:rect l="l" t="t" r="r" b="b"/>
                <a:pathLst>
                  <a:path w="1420" h="1286" extrusionOk="0">
                    <a:moveTo>
                      <a:pt x="1328" y="0"/>
                    </a:moveTo>
                    <a:cubicBezTo>
                      <a:pt x="1314" y="0"/>
                      <a:pt x="1299" y="2"/>
                      <a:pt x="1284" y="3"/>
                    </a:cubicBezTo>
                    <a:cubicBezTo>
                      <a:pt x="1202" y="5"/>
                      <a:pt x="396" y="291"/>
                      <a:pt x="320" y="318"/>
                    </a:cubicBezTo>
                    <a:lnTo>
                      <a:pt x="298" y="325"/>
                    </a:lnTo>
                    <a:lnTo>
                      <a:pt x="248" y="342"/>
                    </a:lnTo>
                    <a:cubicBezTo>
                      <a:pt x="205" y="354"/>
                      <a:pt x="169" y="380"/>
                      <a:pt x="146" y="416"/>
                    </a:cubicBezTo>
                    <a:cubicBezTo>
                      <a:pt x="133" y="435"/>
                      <a:pt x="125" y="456"/>
                      <a:pt x="119" y="477"/>
                    </a:cubicBezTo>
                    <a:lnTo>
                      <a:pt x="47" y="928"/>
                    </a:lnTo>
                    <a:cubicBezTo>
                      <a:pt x="40" y="978"/>
                      <a:pt x="32" y="1027"/>
                      <a:pt x="23" y="1076"/>
                    </a:cubicBezTo>
                    <a:cubicBezTo>
                      <a:pt x="21" y="1086"/>
                      <a:pt x="21" y="1097"/>
                      <a:pt x="19" y="1107"/>
                    </a:cubicBezTo>
                    <a:lnTo>
                      <a:pt x="2" y="1215"/>
                    </a:lnTo>
                    <a:cubicBezTo>
                      <a:pt x="0" y="1238"/>
                      <a:pt x="2" y="1262"/>
                      <a:pt x="7" y="1285"/>
                    </a:cubicBezTo>
                    <a:cubicBezTo>
                      <a:pt x="4" y="1274"/>
                      <a:pt x="472" y="1133"/>
                      <a:pt x="506" y="1122"/>
                    </a:cubicBezTo>
                    <a:cubicBezTo>
                      <a:pt x="637" y="1080"/>
                      <a:pt x="768" y="1050"/>
                      <a:pt x="901" y="1012"/>
                    </a:cubicBezTo>
                    <a:cubicBezTo>
                      <a:pt x="967" y="993"/>
                      <a:pt x="1030" y="972"/>
                      <a:pt x="1094" y="949"/>
                    </a:cubicBezTo>
                    <a:cubicBezTo>
                      <a:pt x="1126" y="936"/>
                      <a:pt x="1159" y="921"/>
                      <a:pt x="1191" y="906"/>
                    </a:cubicBezTo>
                    <a:cubicBezTo>
                      <a:pt x="1236" y="883"/>
                      <a:pt x="1263" y="881"/>
                      <a:pt x="1284" y="826"/>
                    </a:cubicBezTo>
                    <a:cubicBezTo>
                      <a:pt x="1303" y="773"/>
                      <a:pt x="1420" y="20"/>
                      <a:pt x="1405" y="14"/>
                    </a:cubicBezTo>
                    <a:cubicBezTo>
                      <a:pt x="1386" y="5"/>
                      <a:pt x="1367" y="1"/>
                      <a:pt x="1346" y="1"/>
                    </a:cubicBezTo>
                    <a:cubicBezTo>
                      <a:pt x="1340" y="0"/>
                      <a:pt x="1334" y="0"/>
                      <a:pt x="1328"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541714" y="3063617"/>
                <a:ext cx="238648" cy="215505"/>
              </a:xfrm>
              <a:custGeom>
                <a:avLst/>
                <a:gdLst/>
                <a:ahLst/>
                <a:cxnLst/>
                <a:rect l="l" t="t" r="r" b="b"/>
                <a:pathLst>
                  <a:path w="1361" h="1229" extrusionOk="0">
                    <a:moveTo>
                      <a:pt x="1359" y="0"/>
                    </a:moveTo>
                    <a:cubicBezTo>
                      <a:pt x="1361" y="36"/>
                      <a:pt x="1092" y="106"/>
                      <a:pt x="1065" y="114"/>
                    </a:cubicBezTo>
                    <a:cubicBezTo>
                      <a:pt x="1027" y="127"/>
                      <a:pt x="989" y="138"/>
                      <a:pt x="950" y="148"/>
                    </a:cubicBezTo>
                    <a:cubicBezTo>
                      <a:pt x="843" y="176"/>
                      <a:pt x="735" y="209"/>
                      <a:pt x="629" y="252"/>
                    </a:cubicBezTo>
                    <a:cubicBezTo>
                      <a:pt x="599" y="262"/>
                      <a:pt x="570" y="275"/>
                      <a:pt x="540" y="292"/>
                    </a:cubicBezTo>
                    <a:cubicBezTo>
                      <a:pt x="523" y="309"/>
                      <a:pt x="510" y="330"/>
                      <a:pt x="502" y="355"/>
                    </a:cubicBezTo>
                    <a:cubicBezTo>
                      <a:pt x="485" y="387"/>
                      <a:pt x="464" y="419"/>
                      <a:pt x="445" y="451"/>
                    </a:cubicBezTo>
                    <a:cubicBezTo>
                      <a:pt x="392" y="537"/>
                      <a:pt x="341" y="624"/>
                      <a:pt x="290" y="711"/>
                    </a:cubicBezTo>
                    <a:cubicBezTo>
                      <a:pt x="193" y="882"/>
                      <a:pt x="98" y="1054"/>
                      <a:pt x="1" y="1225"/>
                    </a:cubicBezTo>
                    <a:cubicBezTo>
                      <a:pt x="11" y="1227"/>
                      <a:pt x="22" y="1228"/>
                      <a:pt x="32" y="1228"/>
                    </a:cubicBezTo>
                    <a:cubicBezTo>
                      <a:pt x="50" y="1228"/>
                      <a:pt x="69" y="1225"/>
                      <a:pt x="87" y="1219"/>
                    </a:cubicBezTo>
                    <a:cubicBezTo>
                      <a:pt x="257" y="1183"/>
                      <a:pt x="424" y="1100"/>
                      <a:pt x="589" y="1049"/>
                    </a:cubicBezTo>
                    <a:cubicBezTo>
                      <a:pt x="690" y="1018"/>
                      <a:pt x="811" y="992"/>
                      <a:pt x="881" y="903"/>
                    </a:cubicBezTo>
                    <a:cubicBezTo>
                      <a:pt x="1027" y="717"/>
                      <a:pt x="1120" y="491"/>
                      <a:pt x="1236" y="288"/>
                    </a:cubicBezTo>
                    <a:cubicBezTo>
                      <a:pt x="1268" y="231"/>
                      <a:pt x="1327" y="163"/>
                      <a:pt x="1344" y="99"/>
                    </a:cubicBezTo>
                    <a:cubicBezTo>
                      <a:pt x="1357" y="68"/>
                      <a:pt x="1361" y="34"/>
                      <a:pt x="1359" y="0"/>
                    </a:cubicBezTo>
                    <a:close/>
                  </a:path>
                </a:pathLst>
              </a:custGeom>
              <a:solidFill>
                <a:srgbClr val="F2A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371450" y="2952620"/>
                <a:ext cx="264599" cy="325800"/>
              </a:xfrm>
              <a:custGeom>
                <a:avLst/>
                <a:gdLst/>
                <a:ahLst/>
                <a:cxnLst/>
                <a:rect l="l" t="t" r="r" b="b"/>
                <a:pathLst>
                  <a:path w="1509" h="1858" extrusionOk="0">
                    <a:moveTo>
                      <a:pt x="551" y="1"/>
                    </a:moveTo>
                    <a:cubicBezTo>
                      <a:pt x="540" y="9"/>
                      <a:pt x="529" y="20"/>
                      <a:pt x="521" y="30"/>
                    </a:cubicBezTo>
                    <a:cubicBezTo>
                      <a:pt x="515" y="36"/>
                      <a:pt x="510" y="43"/>
                      <a:pt x="504" y="51"/>
                    </a:cubicBezTo>
                    <a:cubicBezTo>
                      <a:pt x="419" y="153"/>
                      <a:pt x="371" y="280"/>
                      <a:pt x="307" y="394"/>
                    </a:cubicBezTo>
                    <a:cubicBezTo>
                      <a:pt x="233" y="525"/>
                      <a:pt x="157" y="656"/>
                      <a:pt x="81" y="787"/>
                    </a:cubicBezTo>
                    <a:cubicBezTo>
                      <a:pt x="1" y="927"/>
                      <a:pt x="49" y="1020"/>
                      <a:pt x="161" y="1126"/>
                    </a:cubicBezTo>
                    <a:lnTo>
                      <a:pt x="737" y="1676"/>
                    </a:lnTo>
                    <a:lnTo>
                      <a:pt x="747" y="1689"/>
                    </a:lnTo>
                    <a:lnTo>
                      <a:pt x="881" y="1816"/>
                    </a:lnTo>
                    <a:cubicBezTo>
                      <a:pt x="908" y="1835"/>
                      <a:pt x="938" y="1849"/>
                      <a:pt x="972" y="1858"/>
                    </a:cubicBezTo>
                    <a:cubicBezTo>
                      <a:pt x="972" y="1858"/>
                      <a:pt x="972" y="1858"/>
                      <a:pt x="972" y="1858"/>
                    </a:cubicBezTo>
                    <a:cubicBezTo>
                      <a:pt x="997" y="1858"/>
                      <a:pt x="1171" y="1509"/>
                      <a:pt x="1187" y="1481"/>
                    </a:cubicBezTo>
                    <a:lnTo>
                      <a:pt x="1363" y="1175"/>
                    </a:lnTo>
                    <a:cubicBezTo>
                      <a:pt x="1388" y="1130"/>
                      <a:pt x="1422" y="1088"/>
                      <a:pt x="1450" y="1043"/>
                    </a:cubicBezTo>
                    <a:cubicBezTo>
                      <a:pt x="1464" y="1022"/>
                      <a:pt x="1477" y="999"/>
                      <a:pt x="1492" y="976"/>
                    </a:cubicBezTo>
                    <a:cubicBezTo>
                      <a:pt x="1505" y="959"/>
                      <a:pt x="1509" y="936"/>
                      <a:pt x="1505" y="917"/>
                    </a:cubicBezTo>
                    <a:cubicBezTo>
                      <a:pt x="1490" y="891"/>
                      <a:pt x="1471" y="868"/>
                      <a:pt x="1448" y="853"/>
                    </a:cubicBezTo>
                    <a:cubicBezTo>
                      <a:pt x="1429" y="836"/>
                      <a:pt x="1405" y="819"/>
                      <a:pt x="1386" y="802"/>
                    </a:cubicBezTo>
                    <a:lnTo>
                      <a:pt x="551" y="1"/>
                    </a:ln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467892" y="2902470"/>
                <a:ext cx="312469" cy="210420"/>
              </a:xfrm>
              <a:custGeom>
                <a:avLst/>
                <a:gdLst/>
                <a:ahLst/>
                <a:cxnLst/>
                <a:rect l="l" t="t" r="r" b="b"/>
                <a:pathLst>
                  <a:path w="1782" h="1200" extrusionOk="0">
                    <a:moveTo>
                      <a:pt x="814" y="0"/>
                    </a:moveTo>
                    <a:cubicBezTo>
                      <a:pt x="797" y="0"/>
                      <a:pt x="782" y="2"/>
                      <a:pt x="766" y="5"/>
                    </a:cubicBezTo>
                    <a:lnTo>
                      <a:pt x="333" y="155"/>
                    </a:lnTo>
                    <a:lnTo>
                      <a:pt x="191" y="206"/>
                    </a:lnTo>
                    <a:lnTo>
                      <a:pt x="161" y="217"/>
                    </a:lnTo>
                    <a:lnTo>
                      <a:pt x="58" y="253"/>
                    </a:lnTo>
                    <a:cubicBezTo>
                      <a:pt x="39" y="261"/>
                      <a:pt x="18" y="274"/>
                      <a:pt x="1" y="289"/>
                    </a:cubicBezTo>
                    <a:cubicBezTo>
                      <a:pt x="1" y="289"/>
                      <a:pt x="1" y="289"/>
                      <a:pt x="1" y="289"/>
                    </a:cubicBezTo>
                    <a:cubicBezTo>
                      <a:pt x="15" y="289"/>
                      <a:pt x="354" y="627"/>
                      <a:pt x="379" y="652"/>
                    </a:cubicBezTo>
                    <a:cubicBezTo>
                      <a:pt x="479" y="746"/>
                      <a:pt x="568" y="849"/>
                      <a:pt x="663" y="949"/>
                    </a:cubicBezTo>
                    <a:cubicBezTo>
                      <a:pt x="711" y="997"/>
                      <a:pt x="758" y="1044"/>
                      <a:pt x="811" y="1088"/>
                    </a:cubicBezTo>
                    <a:cubicBezTo>
                      <a:pt x="838" y="1112"/>
                      <a:pt x="866" y="1133"/>
                      <a:pt x="893" y="1154"/>
                    </a:cubicBezTo>
                    <a:cubicBezTo>
                      <a:pt x="928" y="1178"/>
                      <a:pt x="947" y="1200"/>
                      <a:pt x="986" y="1200"/>
                    </a:cubicBezTo>
                    <a:cubicBezTo>
                      <a:pt x="992" y="1200"/>
                      <a:pt x="998" y="1199"/>
                      <a:pt x="1005" y="1198"/>
                    </a:cubicBezTo>
                    <a:cubicBezTo>
                      <a:pt x="1065" y="1192"/>
                      <a:pt x="1782" y="938"/>
                      <a:pt x="1780" y="921"/>
                    </a:cubicBezTo>
                    <a:cubicBezTo>
                      <a:pt x="1780" y="900"/>
                      <a:pt x="1773" y="881"/>
                      <a:pt x="1765" y="862"/>
                    </a:cubicBezTo>
                    <a:cubicBezTo>
                      <a:pt x="1756" y="845"/>
                      <a:pt x="1746" y="826"/>
                      <a:pt x="1733" y="809"/>
                    </a:cubicBezTo>
                    <a:cubicBezTo>
                      <a:pt x="1693" y="739"/>
                      <a:pt x="1058" y="164"/>
                      <a:pt x="1001" y="107"/>
                    </a:cubicBezTo>
                    <a:lnTo>
                      <a:pt x="984" y="92"/>
                    </a:lnTo>
                    <a:lnTo>
                      <a:pt x="946" y="56"/>
                    </a:lnTo>
                    <a:cubicBezTo>
                      <a:pt x="914" y="24"/>
                      <a:pt x="874" y="5"/>
                      <a:pt x="832" y="1"/>
                    </a:cubicBezTo>
                    <a:cubicBezTo>
                      <a:pt x="826" y="0"/>
                      <a:pt x="820" y="0"/>
                      <a:pt x="814"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317998" y="2010653"/>
                <a:ext cx="719100" cy="1006509"/>
              </a:xfrm>
              <a:custGeom>
                <a:avLst/>
                <a:gdLst/>
                <a:ahLst/>
                <a:cxnLst/>
                <a:rect l="l" t="t" r="r" b="b"/>
                <a:pathLst>
                  <a:path w="4101" h="5740" extrusionOk="0">
                    <a:moveTo>
                      <a:pt x="3600" y="0"/>
                    </a:moveTo>
                    <a:cubicBezTo>
                      <a:pt x="3467" y="0"/>
                      <a:pt x="3289" y="113"/>
                      <a:pt x="3167" y="188"/>
                    </a:cubicBezTo>
                    <a:cubicBezTo>
                      <a:pt x="3021" y="277"/>
                      <a:pt x="2854" y="334"/>
                      <a:pt x="2708" y="425"/>
                    </a:cubicBezTo>
                    <a:cubicBezTo>
                      <a:pt x="2482" y="567"/>
                      <a:pt x="2311" y="782"/>
                      <a:pt x="2224" y="1036"/>
                    </a:cubicBezTo>
                    <a:cubicBezTo>
                      <a:pt x="2099" y="1402"/>
                      <a:pt x="2143" y="1857"/>
                      <a:pt x="1858" y="2119"/>
                    </a:cubicBezTo>
                    <a:cubicBezTo>
                      <a:pt x="1820" y="2154"/>
                      <a:pt x="1774" y="2184"/>
                      <a:pt x="1725" y="2184"/>
                    </a:cubicBezTo>
                    <a:cubicBezTo>
                      <a:pt x="1719" y="2184"/>
                      <a:pt x="1713" y="2184"/>
                      <a:pt x="1708" y="2183"/>
                    </a:cubicBezTo>
                    <a:cubicBezTo>
                      <a:pt x="1517" y="2160"/>
                      <a:pt x="1549" y="1794"/>
                      <a:pt x="1342" y="1772"/>
                    </a:cubicBezTo>
                    <a:cubicBezTo>
                      <a:pt x="1334" y="1772"/>
                      <a:pt x="1327" y="1771"/>
                      <a:pt x="1320" y="1771"/>
                    </a:cubicBezTo>
                    <a:cubicBezTo>
                      <a:pt x="1106" y="1771"/>
                      <a:pt x="914" y="2128"/>
                      <a:pt x="965" y="2308"/>
                    </a:cubicBezTo>
                    <a:cubicBezTo>
                      <a:pt x="986" y="2378"/>
                      <a:pt x="1026" y="2439"/>
                      <a:pt x="1052" y="2509"/>
                    </a:cubicBezTo>
                    <a:cubicBezTo>
                      <a:pt x="1092" y="2621"/>
                      <a:pt x="1084" y="2743"/>
                      <a:pt x="1033" y="2851"/>
                    </a:cubicBezTo>
                    <a:cubicBezTo>
                      <a:pt x="1005" y="2906"/>
                      <a:pt x="967" y="2955"/>
                      <a:pt x="948" y="3012"/>
                    </a:cubicBezTo>
                    <a:cubicBezTo>
                      <a:pt x="931" y="3076"/>
                      <a:pt x="925" y="3141"/>
                      <a:pt x="933" y="3207"/>
                    </a:cubicBezTo>
                    <a:cubicBezTo>
                      <a:pt x="952" y="3628"/>
                      <a:pt x="1067" y="4049"/>
                      <a:pt x="880" y="4449"/>
                    </a:cubicBezTo>
                    <a:cubicBezTo>
                      <a:pt x="817" y="4580"/>
                      <a:pt x="741" y="4643"/>
                      <a:pt x="659" y="4643"/>
                    </a:cubicBezTo>
                    <a:cubicBezTo>
                      <a:pt x="639" y="4643"/>
                      <a:pt x="619" y="4639"/>
                      <a:pt x="599" y="4633"/>
                    </a:cubicBezTo>
                    <a:cubicBezTo>
                      <a:pt x="542" y="4611"/>
                      <a:pt x="493" y="4576"/>
                      <a:pt x="455" y="4531"/>
                    </a:cubicBezTo>
                    <a:cubicBezTo>
                      <a:pt x="410" y="4483"/>
                      <a:pt x="387" y="4259"/>
                      <a:pt x="306" y="4259"/>
                    </a:cubicBezTo>
                    <a:cubicBezTo>
                      <a:pt x="276" y="4259"/>
                      <a:pt x="239" y="4288"/>
                      <a:pt x="191" y="4366"/>
                    </a:cubicBezTo>
                    <a:cubicBezTo>
                      <a:pt x="121" y="4478"/>
                      <a:pt x="239" y="4912"/>
                      <a:pt x="244" y="5052"/>
                    </a:cubicBezTo>
                    <a:cubicBezTo>
                      <a:pt x="248" y="5246"/>
                      <a:pt x="214" y="5458"/>
                      <a:pt x="79" y="5597"/>
                    </a:cubicBezTo>
                    <a:cubicBezTo>
                      <a:pt x="32" y="5646"/>
                      <a:pt x="0" y="5678"/>
                      <a:pt x="38" y="5739"/>
                    </a:cubicBezTo>
                    <a:cubicBezTo>
                      <a:pt x="229" y="5712"/>
                      <a:pt x="381" y="5585"/>
                      <a:pt x="561" y="5521"/>
                    </a:cubicBezTo>
                    <a:cubicBezTo>
                      <a:pt x="832" y="5422"/>
                      <a:pt x="1124" y="5390"/>
                      <a:pt x="1403" y="5318"/>
                    </a:cubicBezTo>
                    <a:cubicBezTo>
                      <a:pt x="1519" y="5288"/>
                      <a:pt x="1663" y="5200"/>
                      <a:pt x="1621" y="5087"/>
                    </a:cubicBezTo>
                    <a:cubicBezTo>
                      <a:pt x="1598" y="5029"/>
                      <a:pt x="1550" y="5012"/>
                      <a:pt x="1490" y="5012"/>
                    </a:cubicBezTo>
                    <a:cubicBezTo>
                      <a:pt x="1407" y="5012"/>
                      <a:pt x="1302" y="5044"/>
                      <a:pt x="1212" y="5044"/>
                    </a:cubicBezTo>
                    <a:cubicBezTo>
                      <a:pt x="1157" y="5044"/>
                      <a:pt x="1107" y="5032"/>
                      <a:pt x="1071" y="4994"/>
                    </a:cubicBezTo>
                    <a:cubicBezTo>
                      <a:pt x="1132" y="4730"/>
                      <a:pt x="1414" y="4590"/>
                      <a:pt x="1665" y="4493"/>
                    </a:cubicBezTo>
                    <a:cubicBezTo>
                      <a:pt x="2061" y="4341"/>
                      <a:pt x="2463" y="4212"/>
                      <a:pt x="2873" y="4104"/>
                    </a:cubicBezTo>
                    <a:cubicBezTo>
                      <a:pt x="2971" y="4078"/>
                      <a:pt x="3095" y="4006"/>
                      <a:pt x="3057" y="3913"/>
                    </a:cubicBezTo>
                    <a:cubicBezTo>
                      <a:pt x="3032" y="3846"/>
                      <a:pt x="2943" y="3837"/>
                      <a:pt x="2871" y="3837"/>
                    </a:cubicBezTo>
                    <a:lnTo>
                      <a:pt x="2463" y="3846"/>
                    </a:lnTo>
                    <a:cubicBezTo>
                      <a:pt x="2446" y="3719"/>
                      <a:pt x="2431" y="3579"/>
                      <a:pt x="2501" y="3473"/>
                    </a:cubicBezTo>
                    <a:cubicBezTo>
                      <a:pt x="2547" y="3404"/>
                      <a:pt x="2624" y="3359"/>
                      <a:pt x="2696" y="3317"/>
                    </a:cubicBezTo>
                    <a:lnTo>
                      <a:pt x="3667" y="2763"/>
                    </a:lnTo>
                    <a:cubicBezTo>
                      <a:pt x="3870" y="2646"/>
                      <a:pt x="4100" y="2475"/>
                      <a:pt x="4077" y="2246"/>
                    </a:cubicBezTo>
                    <a:cubicBezTo>
                      <a:pt x="4054" y="2018"/>
                      <a:pt x="3796" y="1897"/>
                      <a:pt x="3669" y="1705"/>
                    </a:cubicBezTo>
                    <a:cubicBezTo>
                      <a:pt x="3531" y="1495"/>
                      <a:pt x="3561" y="1216"/>
                      <a:pt x="3626" y="973"/>
                    </a:cubicBezTo>
                    <a:cubicBezTo>
                      <a:pt x="3694" y="730"/>
                      <a:pt x="3793" y="488"/>
                      <a:pt x="3779" y="237"/>
                    </a:cubicBezTo>
                    <a:cubicBezTo>
                      <a:pt x="3769" y="60"/>
                      <a:pt x="3696" y="0"/>
                      <a:pt x="3600" y="0"/>
                    </a:cubicBezTo>
                    <a:close/>
                  </a:path>
                </a:pathLst>
              </a:custGeom>
              <a:solidFill>
                <a:srgbClr val="C0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329396" y="2009075"/>
                <a:ext cx="633706" cy="1005457"/>
              </a:xfrm>
              <a:custGeom>
                <a:avLst/>
                <a:gdLst/>
                <a:ahLst/>
                <a:cxnLst/>
                <a:rect l="l" t="t" r="r" b="b"/>
                <a:pathLst>
                  <a:path w="3614" h="5734" extrusionOk="0">
                    <a:moveTo>
                      <a:pt x="3577" y="1"/>
                    </a:moveTo>
                    <a:cubicBezTo>
                      <a:pt x="3566" y="1"/>
                      <a:pt x="3555" y="7"/>
                      <a:pt x="3551" y="21"/>
                    </a:cubicBezTo>
                    <a:cubicBezTo>
                      <a:pt x="3485" y="227"/>
                      <a:pt x="3405" y="483"/>
                      <a:pt x="3225" y="650"/>
                    </a:cubicBezTo>
                    <a:cubicBezTo>
                      <a:pt x="3178" y="694"/>
                      <a:pt x="3126" y="734"/>
                      <a:pt x="3075" y="772"/>
                    </a:cubicBezTo>
                    <a:cubicBezTo>
                      <a:pt x="2956" y="863"/>
                      <a:pt x="2834" y="959"/>
                      <a:pt x="2766" y="1100"/>
                    </a:cubicBezTo>
                    <a:cubicBezTo>
                      <a:pt x="2692" y="1263"/>
                      <a:pt x="2656" y="1439"/>
                      <a:pt x="2658" y="1619"/>
                    </a:cubicBezTo>
                    <a:lnTo>
                      <a:pt x="2658" y="1762"/>
                    </a:lnTo>
                    <a:cubicBezTo>
                      <a:pt x="2660" y="2056"/>
                      <a:pt x="2662" y="2359"/>
                      <a:pt x="2480" y="2571"/>
                    </a:cubicBezTo>
                    <a:cubicBezTo>
                      <a:pt x="2387" y="2678"/>
                      <a:pt x="2258" y="2744"/>
                      <a:pt x="2127" y="2814"/>
                    </a:cubicBezTo>
                    <a:cubicBezTo>
                      <a:pt x="1994" y="2884"/>
                      <a:pt x="1861" y="2951"/>
                      <a:pt x="1757" y="3070"/>
                    </a:cubicBezTo>
                    <a:cubicBezTo>
                      <a:pt x="1653" y="3188"/>
                      <a:pt x="1602" y="3338"/>
                      <a:pt x="1552" y="3482"/>
                    </a:cubicBezTo>
                    <a:cubicBezTo>
                      <a:pt x="1535" y="3535"/>
                      <a:pt x="1518" y="3586"/>
                      <a:pt x="1497" y="3635"/>
                    </a:cubicBezTo>
                    <a:cubicBezTo>
                      <a:pt x="1401" y="3878"/>
                      <a:pt x="1247" y="4096"/>
                      <a:pt x="1097" y="4305"/>
                    </a:cubicBezTo>
                    <a:cubicBezTo>
                      <a:pt x="1031" y="4398"/>
                      <a:pt x="966" y="4494"/>
                      <a:pt x="900" y="4587"/>
                    </a:cubicBezTo>
                    <a:cubicBezTo>
                      <a:pt x="636" y="4967"/>
                      <a:pt x="363" y="5361"/>
                      <a:pt x="20" y="5682"/>
                    </a:cubicBezTo>
                    <a:cubicBezTo>
                      <a:pt x="1" y="5702"/>
                      <a:pt x="14" y="5733"/>
                      <a:pt x="39" y="5733"/>
                    </a:cubicBezTo>
                    <a:cubicBezTo>
                      <a:pt x="48" y="5733"/>
                      <a:pt x="54" y="5731"/>
                      <a:pt x="60" y="5725"/>
                    </a:cubicBezTo>
                    <a:cubicBezTo>
                      <a:pt x="407" y="5399"/>
                      <a:pt x="682" y="5003"/>
                      <a:pt x="949" y="4620"/>
                    </a:cubicBezTo>
                    <a:cubicBezTo>
                      <a:pt x="1012" y="4525"/>
                      <a:pt x="1080" y="4432"/>
                      <a:pt x="1145" y="4339"/>
                    </a:cubicBezTo>
                    <a:cubicBezTo>
                      <a:pt x="1298" y="4125"/>
                      <a:pt x="1454" y="3905"/>
                      <a:pt x="1554" y="3656"/>
                    </a:cubicBezTo>
                    <a:cubicBezTo>
                      <a:pt x="1573" y="3605"/>
                      <a:pt x="1592" y="3554"/>
                      <a:pt x="1609" y="3501"/>
                    </a:cubicBezTo>
                    <a:cubicBezTo>
                      <a:pt x="1660" y="3355"/>
                      <a:pt x="1708" y="3214"/>
                      <a:pt x="1801" y="3108"/>
                    </a:cubicBezTo>
                    <a:cubicBezTo>
                      <a:pt x="1894" y="3000"/>
                      <a:pt x="2021" y="2934"/>
                      <a:pt x="2155" y="2865"/>
                    </a:cubicBezTo>
                    <a:cubicBezTo>
                      <a:pt x="2286" y="2797"/>
                      <a:pt x="2423" y="2725"/>
                      <a:pt x="2525" y="2609"/>
                    </a:cubicBezTo>
                    <a:cubicBezTo>
                      <a:pt x="2722" y="2382"/>
                      <a:pt x="2719" y="2067"/>
                      <a:pt x="2717" y="1762"/>
                    </a:cubicBezTo>
                    <a:lnTo>
                      <a:pt x="2717" y="1619"/>
                    </a:lnTo>
                    <a:cubicBezTo>
                      <a:pt x="2715" y="1447"/>
                      <a:pt x="2749" y="1280"/>
                      <a:pt x="2819" y="1126"/>
                    </a:cubicBezTo>
                    <a:cubicBezTo>
                      <a:pt x="2882" y="997"/>
                      <a:pt x="2992" y="910"/>
                      <a:pt x="3111" y="819"/>
                    </a:cubicBezTo>
                    <a:cubicBezTo>
                      <a:pt x="3162" y="781"/>
                      <a:pt x="3217" y="739"/>
                      <a:pt x="3265" y="694"/>
                    </a:cubicBezTo>
                    <a:cubicBezTo>
                      <a:pt x="3456" y="514"/>
                      <a:pt x="3540" y="250"/>
                      <a:pt x="3606" y="38"/>
                    </a:cubicBezTo>
                    <a:cubicBezTo>
                      <a:pt x="3614" y="16"/>
                      <a:pt x="3595" y="1"/>
                      <a:pt x="3577" y="1"/>
                    </a:cubicBezTo>
                    <a:close/>
                  </a:path>
                </a:pathLst>
              </a:custGeom>
              <a:solidFill>
                <a:srgbClr val="4E7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4806508" y="2374839"/>
                <a:ext cx="940915" cy="1106108"/>
              </a:xfrm>
              <a:custGeom>
                <a:avLst/>
                <a:gdLst/>
                <a:ahLst/>
                <a:cxnLst/>
                <a:rect l="l" t="t" r="r" b="b"/>
                <a:pathLst>
                  <a:path w="5366" h="6308" extrusionOk="0">
                    <a:moveTo>
                      <a:pt x="3783" y="1"/>
                    </a:moveTo>
                    <a:cubicBezTo>
                      <a:pt x="2542" y="1"/>
                      <a:pt x="887" y="1893"/>
                      <a:pt x="466" y="3033"/>
                    </a:cubicBezTo>
                    <a:cubicBezTo>
                      <a:pt x="0" y="4292"/>
                      <a:pt x="641" y="5688"/>
                      <a:pt x="1900" y="6156"/>
                    </a:cubicBezTo>
                    <a:cubicBezTo>
                      <a:pt x="2178" y="6258"/>
                      <a:pt x="2463" y="6307"/>
                      <a:pt x="2743" y="6307"/>
                    </a:cubicBezTo>
                    <a:cubicBezTo>
                      <a:pt x="3731" y="6307"/>
                      <a:pt x="4660" y="5700"/>
                      <a:pt x="5023" y="4721"/>
                    </a:cubicBezTo>
                    <a:cubicBezTo>
                      <a:pt x="5270" y="4055"/>
                      <a:pt x="5365" y="2919"/>
                      <a:pt x="5213" y="1929"/>
                    </a:cubicBezTo>
                    <a:cubicBezTo>
                      <a:pt x="5078" y="1049"/>
                      <a:pt x="4747" y="285"/>
                      <a:pt x="4155" y="65"/>
                    </a:cubicBezTo>
                    <a:cubicBezTo>
                      <a:pt x="4037" y="21"/>
                      <a:pt x="3912" y="1"/>
                      <a:pt x="3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5016751" y="2724664"/>
                <a:ext cx="514294" cy="451176"/>
              </a:xfrm>
              <a:custGeom>
                <a:avLst/>
                <a:gdLst/>
                <a:ahLst/>
                <a:cxnLst/>
                <a:rect l="l" t="t" r="r" b="b"/>
                <a:pathLst>
                  <a:path w="2933" h="2573" extrusionOk="0">
                    <a:moveTo>
                      <a:pt x="1468" y="1"/>
                    </a:moveTo>
                    <a:cubicBezTo>
                      <a:pt x="1039" y="1"/>
                      <a:pt x="619" y="216"/>
                      <a:pt x="375" y="607"/>
                    </a:cubicBezTo>
                    <a:cubicBezTo>
                      <a:pt x="1" y="1210"/>
                      <a:pt x="185" y="2003"/>
                      <a:pt x="788" y="2377"/>
                    </a:cubicBezTo>
                    <a:cubicBezTo>
                      <a:pt x="999" y="2510"/>
                      <a:pt x="1234" y="2573"/>
                      <a:pt x="1466" y="2573"/>
                    </a:cubicBezTo>
                    <a:cubicBezTo>
                      <a:pt x="1895" y="2573"/>
                      <a:pt x="2314" y="2358"/>
                      <a:pt x="2558" y="1967"/>
                    </a:cubicBezTo>
                    <a:cubicBezTo>
                      <a:pt x="2933" y="1364"/>
                      <a:pt x="2749" y="571"/>
                      <a:pt x="2148" y="196"/>
                    </a:cubicBezTo>
                    <a:cubicBezTo>
                      <a:pt x="1936" y="64"/>
                      <a:pt x="1701" y="1"/>
                      <a:pt x="1468"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5"/>
            <p:cNvGrpSpPr/>
            <p:nvPr/>
          </p:nvGrpSpPr>
          <p:grpSpPr>
            <a:xfrm rot="4251822" flipH="1">
              <a:off x="1065155" y="1479063"/>
              <a:ext cx="552528" cy="522947"/>
              <a:chOff x="4695512" y="2138817"/>
              <a:chExt cx="402775" cy="381211"/>
            </a:xfrm>
          </p:grpSpPr>
          <p:sp>
            <p:nvSpPr>
              <p:cNvPr id="116" name="Google Shape;116;p15"/>
              <p:cNvSpPr/>
              <p:nvPr/>
            </p:nvSpPr>
            <p:spPr>
              <a:xfrm>
                <a:off x="4881382" y="2282605"/>
                <a:ext cx="216905" cy="237424"/>
              </a:xfrm>
              <a:custGeom>
                <a:avLst/>
                <a:gdLst/>
                <a:ahLst/>
                <a:cxnLst/>
                <a:rect l="l" t="t" r="r" b="b"/>
                <a:pathLst>
                  <a:path w="1237" h="1354" extrusionOk="0">
                    <a:moveTo>
                      <a:pt x="1230" y="1"/>
                    </a:moveTo>
                    <a:cubicBezTo>
                      <a:pt x="1236" y="35"/>
                      <a:pt x="976" y="132"/>
                      <a:pt x="950" y="143"/>
                    </a:cubicBezTo>
                    <a:cubicBezTo>
                      <a:pt x="912" y="160"/>
                      <a:pt x="876" y="172"/>
                      <a:pt x="838" y="187"/>
                    </a:cubicBezTo>
                    <a:cubicBezTo>
                      <a:pt x="733" y="225"/>
                      <a:pt x="629" y="270"/>
                      <a:pt x="529" y="322"/>
                    </a:cubicBezTo>
                    <a:cubicBezTo>
                      <a:pt x="500" y="335"/>
                      <a:pt x="472" y="352"/>
                      <a:pt x="445" y="371"/>
                    </a:cubicBezTo>
                    <a:cubicBezTo>
                      <a:pt x="430" y="390"/>
                      <a:pt x="419" y="413"/>
                      <a:pt x="413" y="437"/>
                    </a:cubicBezTo>
                    <a:cubicBezTo>
                      <a:pt x="398" y="471"/>
                      <a:pt x="381" y="504"/>
                      <a:pt x="364" y="538"/>
                    </a:cubicBezTo>
                    <a:cubicBezTo>
                      <a:pt x="322" y="629"/>
                      <a:pt x="280" y="720"/>
                      <a:pt x="238" y="813"/>
                    </a:cubicBezTo>
                    <a:cubicBezTo>
                      <a:pt x="159" y="993"/>
                      <a:pt x="79" y="1173"/>
                      <a:pt x="1" y="1353"/>
                    </a:cubicBezTo>
                    <a:cubicBezTo>
                      <a:pt x="5" y="1353"/>
                      <a:pt x="10" y="1353"/>
                      <a:pt x="15" y="1353"/>
                    </a:cubicBezTo>
                    <a:cubicBezTo>
                      <a:pt x="40" y="1353"/>
                      <a:pt x="64" y="1349"/>
                      <a:pt x="85" y="1338"/>
                    </a:cubicBezTo>
                    <a:cubicBezTo>
                      <a:pt x="250" y="1287"/>
                      <a:pt x="409" y="1188"/>
                      <a:pt x="568" y="1120"/>
                    </a:cubicBezTo>
                    <a:cubicBezTo>
                      <a:pt x="665" y="1078"/>
                      <a:pt x="783" y="1040"/>
                      <a:pt x="845" y="944"/>
                    </a:cubicBezTo>
                    <a:cubicBezTo>
                      <a:pt x="972" y="746"/>
                      <a:pt x="1039" y="513"/>
                      <a:pt x="1137" y="297"/>
                    </a:cubicBezTo>
                    <a:cubicBezTo>
                      <a:pt x="1164" y="238"/>
                      <a:pt x="1215" y="164"/>
                      <a:pt x="1225" y="98"/>
                    </a:cubicBezTo>
                    <a:cubicBezTo>
                      <a:pt x="1234" y="66"/>
                      <a:pt x="1236" y="33"/>
                      <a:pt x="1230" y="1"/>
                    </a:cubicBezTo>
                    <a:close/>
                  </a:path>
                </a:pathLst>
              </a:custGeom>
              <a:solidFill>
                <a:srgbClr val="F2A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695512" y="2203346"/>
                <a:ext cx="263547" cy="316507"/>
              </a:xfrm>
              <a:custGeom>
                <a:avLst/>
                <a:gdLst/>
                <a:ahLst/>
                <a:cxnLst/>
                <a:rect l="l" t="t" r="r" b="b"/>
                <a:pathLst>
                  <a:path w="1503" h="1805" extrusionOk="0">
                    <a:moveTo>
                      <a:pt x="458" y="0"/>
                    </a:moveTo>
                    <a:cubicBezTo>
                      <a:pt x="447" y="11"/>
                      <a:pt x="439" y="21"/>
                      <a:pt x="430" y="32"/>
                    </a:cubicBezTo>
                    <a:cubicBezTo>
                      <a:pt x="426" y="38"/>
                      <a:pt x="420" y="47"/>
                      <a:pt x="415" y="55"/>
                    </a:cubicBezTo>
                    <a:cubicBezTo>
                      <a:pt x="343" y="165"/>
                      <a:pt x="305" y="294"/>
                      <a:pt x="252" y="415"/>
                    </a:cubicBezTo>
                    <a:cubicBezTo>
                      <a:pt x="195" y="554"/>
                      <a:pt x="132" y="692"/>
                      <a:pt x="68" y="829"/>
                    </a:cubicBezTo>
                    <a:cubicBezTo>
                      <a:pt x="1" y="978"/>
                      <a:pt x="58" y="1062"/>
                      <a:pt x="181" y="1157"/>
                    </a:cubicBezTo>
                    <a:cubicBezTo>
                      <a:pt x="390" y="1320"/>
                      <a:pt x="597" y="1485"/>
                      <a:pt x="807" y="1648"/>
                    </a:cubicBezTo>
                    <a:lnTo>
                      <a:pt x="819" y="1659"/>
                    </a:lnTo>
                    <a:lnTo>
                      <a:pt x="965" y="1773"/>
                    </a:lnTo>
                    <a:cubicBezTo>
                      <a:pt x="993" y="1790"/>
                      <a:pt x="1027" y="1803"/>
                      <a:pt x="1061" y="1805"/>
                    </a:cubicBezTo>
                    <a:cubicBezTo>
                      <a:pt x="1084" y="1805"/>
                      <a:pt x="1224" y="1439"/>
                      <a:pt x="1238" y="1409"/>
                    </a:cubicBezTo>
                    <a:lnTo>
                      <a:pt x="1382" y="1088"/>
                    </a:lnTo>
                    <a:cubicBezTo>
                      <a:pt x="1403" y="1039"/>
                      <a:pt x="1431" y="994"/>
                      <a:pt x="1456" y="946"/>
                    </a:cubicBezTo>
                    <a:cubicBezTo>
                      <a:pt x="1469" y="923"/>
                      <a:pt x="1477" y="899"/>
                      <a:pt x="1490" y="876"/>
                    </a:cubicBezTo>
                    <a:cubicBezTo>
                      <a:pt x="1501" y="857"/>
                      <a:pt x="1503" y="834"/>
                      <a:pt x="1496" y="815"/>
                    </a:cubicBezTo>
                    <a:cubicBezTo>
                      <a:pt x="1482" y="791"/>
                      <a:pt x="1458" y="772"/>
                      <a:pt x="1435" y="760"/>
                    </a:cubicBezTo>
                    <a:cubicBezTo>
                      <a:pt x="1412" y="745"/>
                      <a:pt x="1389" y="730"/>
                      <a:pt x="1367" y="715"/>
                    </a:cubicBezTo>
                    <a:lnTo>
                      <a:pt x="458" y="0"/>
                    </a:ln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4775296" y="2138817"/>
                <a:ext cx="322464" cy="206562"/>
              </a:xfrm>
              <a:custGeom>
                <a:avLst/>
                <a:gdLst/>
                <a:ahLst/>
                <a:cxnLst/>
                <a:rect l="l" t="t" r="r" b="b"/>
                <a:pathLst>
                  <a:path w="1839" h="1178" extrusionOk="0">
                    <a:moveTo>
                      <a:pt x="800" y="0"/>
                    </a:moveTo>
                    <a:cubicBezTo>
                      <a:pt x="779" y="0"/>
                      <a:pt x="758" y="4"/>
                      <a:pt x="737" y="11"/>
                    </a:cubicBezTo>
                    <a:lnTo>
                      <a:pt x="320" y="203"/>
                    </a:lnTo>
                    <a:lnTo>
                      <a:pt x="185" y="267"/>
                    </a:lnTo>
                    <a:lnTo>
                      <a:pt x="155" y="279"/>
                    </a:lnTo>
                    <a:lnTo>
                      <a:pt x="56" y="326"/>
                    </a:lnTo>
                    <a:cubicBezTo>
                      <a:pt x="37" y="339"/>
                      <a:pt x="18" y="351"/>
                      <a:pt x="1" y="368"/>
                    </a:cubicBezTo>
                    <a:cubicBezTo>
                      <a:pt x="1" y="368"/>
                      <a:pt x="1" y="368"/>
                      <a:pt x="1" y="368"/>
                    </a:cubicBezTo>
                    <a:cubicBezTo>
                      <a:pt x="19" y="368"/>
                      <a:pt x="388" y="671"/>
                      <a:pt x="415" y="692"/>
                    </a:cubicBezTo>
                    <a:cubicBezTo>
                      <a:pt x="523" y="776"/>
                      <a:pt x="623" y="872"/>
                      <a:pt x="726" y="958"/>
                    </a:cubicBezTo>
                    <a:cubicBezTo>
                      <a:pt x="779" y="1003"/>
                      <a:pt x="832" y="1045"/>
                      <a:pt x="889" y="1083"/>
                    </a:cubicBezTo>
                    <a:cubicBezTo>
                      <a:pt x="917" y="1104"/>
                      <a:pt x="946" y="1123"/>
                      <a:pt x="976" y="1140"/>
                    </a:cubicBezTo>
                    <a:cubicBezTo>
                      <a:pt x="1011" y="1161"/>
                      <a:pt x="1032" y="1178"/>
                      <a:pt x="1065" y="1178"/>
                    </a:cubicBezTo>
                    <a:cubicBezTo>
                      <a:pt x="1074" y="1178"/>
                      <a:pt x="1083" y="1177"/>
                      <a:pt x="1094" y="1174"/>
                    </a:cubicBezTo>
                    <a:cubicBezTo>
                      <a:pt x="1149" y="1162"/>
                      <a:pt x="1839" y="838"/>
                      <a:pt x="1837" y="821"/>
                    </a:cubicBezTo>
                    <a:cubicBezTo>
                      <a:pt x="1833" y="802"/>
                      <a:pt x="1826" y="783"/>
                      <a:pt x="1816" y="766"/>
                    </a:cubicBezTo>
                    <a:cubicBezTo>
                      <a:pt x="1805" y="747"/>
                      <a:pt x="1792" y="730"/>
                      <a:pt x="1780" y="715"/>
                    </a:cubicBezTo>
                    <a:cubicBezTo>
                      <a:pt x="1731" y="650"/>
                      <a:pt x="1044" y="140"/>
                      <a:pt x="980" y="89"/>
                    </a:cubicBezTo>
                    <a:cubicBezTo>
                      <a:pt x="974" y="85"/>
                      <a:pt x="967" y="80"/>
                      <a:pt x="961" y="76"/>
                    </a:cubicBezTo>
                    <a:lnTo>
                      <a:pt x="921" y="42"/>
                    </a:lnTo>
                    <a:cubicBezTo>
                      <a:pt x="887" y="15"/>
                      <a:pt x="845" y="0"/>
                      <a:pt x="800"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Shape&#10;&#10;Description automatically generated with medium confidence">
            <a:extLst>
              <a:ext uri="{FF2B5EF4-FFF2-40B4-BE49-F238E27FC236}">
                <a16:creationId xmlns:a16="http://schemas.microsoft.com/office/drawing/2014/main" id="{83689256-6790-488A-9219-1CF1187D7621}"/>
              </a:ext>
            </a:extLst>
          </p:cNvPr>
          <p:cNvPicPr>
            <a:picLocks noChangeAspect="1"/>
          </p:cNvPicPr>
          <p:nvPr/>
        </p:nvPicPr>
        <p:blipFill>
          <a:blip r:embed="rId3"/>
          <a:stretch>
            <a:fillRect/>
          </a:stretch>
        </p:blipFill>
        <p:spPr>
          <a:xfrm>
            <a:off x="4368731" y="1297018"/>
            <a:ext cx="3154499" cy="1183883"/>
          </a:xfrm>
          <a:prstGeom prst="rect">
            <a:avLst/>
          </a:prstGeom>
        </p:spPr>
      </p:pic>
      <p:pic>
        <p:nvPicPr>
          <p:cNvPr id="5" name="Picture 4" descr="Logo&#10;&#10;Description automatically generated">
            <a:extLst>
              <a:ext uri="{FF2B5EF4-FFF2-40B4-BE49-F238E27FC236}">
                <a16:creationId xmlns:a16="http://schemas.microsoft.com/office/drawing/2014/main" id="{3250D097-B050-4A0C-BA4D-A3B4BAF29CA3}"/>
              </a:ext>
            </a:extLst>
          </p:cNvPr>
          <p:cNvPicPr>
            <a:picLocks noChangeAspect="1"/>
          </p:cNvPicPr>
          <p:nvPr/>
        </p:nvPicPr>
        <p:blipFill>
          <a:blip r:embed="rId4"/>
          <a:stretch>
            <a:fillRect/>
          </a:stretch>
        </p:blipFill>
        <p:spPr>
          <a:xfrm>
            <a:off x="6144682" y="2265592"/>
            <a:ext cx="967928" cy="3587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Building the Data</a:t>
            </a:r>
            <a:endParaRPr dirty="0">
              <a:solidFill>
                <a:srgbClr val="FFFFFF"/>
              </a:solidFill>
            </a:endParaRPr>
          </a:p>
        </p:txBody>
      </p:sp>
      <p:sp>
        <p:nvSpPr>
          <p:cNvPr id="34" name="Google Shape;729;p17">
            <a:extLst>
              <a:ext uri="{FF2B5EF4-FFF2-40B4-BE49-F238E27FC236}">
                <a16:creationId xmlns:a16="http://schemas.microsoft.com/office/drawing/2014/main" id="{7097FF33-5F59-403C-AAC3-E4EC00DE9E85}"/>
              </a:ext>
            </a:extLst>
          </p:cNvPr>
          <p:cNvSpPr txBox="1"/>
          <p:nvPr/>
        </p:nvSpPr>
        <p:spPr>
          <a:xfrm flipH="1">
            <a:off x="3508957" y="906861"/>
            <a:ext cx="2013494" cy="40054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000" dirty="0">
                <a:solidFill>
                  <a:srgbClr val="FFFFFF"/>
                </a:solidFill>
                <a:latin typeface="Fira Sans"/>
                <a:ea typeface="Fira Sans"/>
                <a:cs typeface="Fira Sans"/>
                <a:sym typeface="Fira Sans"/>
              </a:rPr>
              <a:t>Categories</a:t>
            </a:r>
            <a:endParaRPr sz="2000" dirty="0">
              <a:solidFill>
                <a:srgbClr val="FFFFFF"/>
              </a:solidFill>
              <a:latin typeface="Fira Sans"/>
              <a:ea typeface="Fira Sans"/>
              <a:cs typeface="Fira Sans"/>
              <a:sym typeface="Fira Sans"/>
            </a:endParaRPr>
          </a:p>
        </p:txBody>
      </p:sp>
      <p:pic>
        <p:nvPicPr>
          <p:cNvPr id="35" name="Picture 34">
            <a:extLst>
              <a:ext uri="{FF2B5EF4-FFF2-40B4-BE49-F238E27FC236}">
                <a16:creationId xmlns:a16="http://schemas.microsoft.com/office/drawing/2014/main" id="{75217CB9-843E-4FFD-9DB2-4897C30A0980}"/>
              </a:ext>
            </a:extLst>
          </p:cNvPr>
          <p:cNvPicPr>
            <a:picLocks noChangeAspect="1"/>
          </p:cNvPicPr>
          <p:nvPr/>
        </p:nvPicPr>
        <p:blipFill>
          <a:blip r:embed="rId3"/>
          <a:stretch>
            <a:fillRect/>
          </a:stretch>
        </p:blipFill>
        <p:spPr>
          <a:xfrm>
            <a:off x="8142245" y="87304"/>
            <a:ext cx="855404" cy="321033"/>
          </a:xfrm>
          <a:prstGeom prst="rect">
            <a:avLst/>
          </a:prstGeom>
        </p:spPr>
      </p:pic>
      <p:pic>
        <p:nvPicPr>
          <p:cNvPr id="37" name="Picture 36" descr="Logo&#10;&#10;Description automatically generated">
            <a:extLst>
              <a:ext uri="{FF2B5EF4-FFF2-40B4-BE49-F238E27FC236}">
                <a16:creationId xmlns:a16="http://schemas.microsoft.com/office/drawing/2014/main" id="{82994461-A60D-4C18-96BD-9D2B7418577A}"/>
              </a:ext>
            </a:extLst>
          </p:cNvPr>
          <p:cNvPicPr>
            <a:picLocks noChangeAspect="1"/>
          </p:cNvPicPr>
          <p:nvPr/>
        </p:nvPicPr>
        <p:blipFill>
          <a:blip r:embed="rId4"/>
          <a:stretch>
            <a:fillRect/>
          </a:stretch>
        </p:blipFill>
        <p:spPr>
          <a:xfrm>
            <a:off x="8681189" y="338853"/>
            <a:ext cx="187662" cy="86572"/>
          </a:xfrm>
          <a:prstGeom prst="rect">
            <a:avLst/>
          </a:prstGeom>
        </p:spPr>
      </p:pic>
      <p:sp>
        <p:nvSpPr>
          <p:cNvPr id="2" name="AutoShape 2">
            <a:extLst>
              <a:ext uri="{FF2B5EF4-FFF2-40B4-BE49-F238E27FC236}">
                <a16:creationId xmlns:a16="http://schemas.microsoft.com/office/drawing/2014/main" id="{EAD4F024-3FF9-4E15-90DD-64F08AAA4639}"/>
              </a:ext>
            </a:extLst>
          </p:cNvPr>
          <p:cNvSpPr>
            <a:spLocks noChangeAspect="1" noChangeArrowheads="1"/>
          </p:cNvSpPr>
          <p:nvPr/>
        </p:nvSpPr>
        <p:spPr bwMode="auto">
          <a:xfrm>
            <a:off x="2504049" y="2419349"/>
            <a:ext cx="2220351" cy="2220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Graphical user interface, application, table&#10;&#10;Description automatically generated">
            <a:extLst>
              <a:ext uri="{FF2B5EF4-FFF2-40B4-BE49-F238E27FC236}">
                <a16:creationId xmlns:a16="http://schemas.microsoft.com/office/drawing/2014/main" id="{7D55723E-DF72-CE7E-8A43-21FDF4395DC2}"/>
              </a:ext>
            </a:extLst>
          </p:cNvPr>
          <p:cNvPicPr>
            <a:picLocks noChangeAspect="1"/>
          </p:cNvPicPr>
          <p:nvPr/>
        </p:nvPicPr>
        <p:blipFill>
          <a:blip r:embed="rId5"/>
          <a:stretch>
            <a:fillRect/>
          </a:stretch>
        </p:blipFill>
        <p:spPr>
          <a:xfrm>
            <a:off x="3746184" y="1479561"/>
            <a:ext cx="1539039" cy="3571732"/>
          </a:xfrm>
          <a:prstGeom prst="rect">
            <a:avLst/>
          </a:prstGeom>
        </p:spPr>
      </p:pic>
      <p:sp>
        <p:nvSpPr>
          <p:cNvPr id="9" name="TextBox 8">
            <a:extLst>
              <a:ext uri="{FF2B5EF4-FFF2-40B4-BE49-F238E27FC236}">
                <a16:creationId xmlns:a16="http://schemas.microsoft.com/office/drawing/2014/main" id="{DB9A32BF-2C54-9680-7A70-9608BEBF39BF}"/>
              </a:ext>
            </a:extLst>
          </p:cNvPr>
          <p:cNvSpPr txBox="1"/>
          <p:nvPr/>
        </p:nvSpPr>
        <p:spPr>
          <a:xfrm>
            <a:off x="275149" y="131262"/>
            <a:ext cx="2179293" cy="523220"/>
          </a:xfrm>
          <a:prstGeom prst="rect">
            <a:avLst/>
          </a:prstGeom>
          <a:noFill/>
        </p:spPr>
        <p:txBody>
          <a:bodyPr wrap="square" rtlCol="0">
            <a:spAutoFit/>
          </a:bodyPr>
          <a:lstStyle/>
          <a:p>
            <a:r>
              <a:rPr lang="en-US" dirty="0">
                <a:solidFill>
                  <a:srgbClr val="FFFFFF"/>
                </a:solidFill>
                <a:latin typeface="Fira Sans" panose="020B0503050000020004" pitchFamily="34" charset="0"/>
              </a:rPr>
              <a:t>37 records</a:t>
            </a:r>
          </a:p>
          <a:p>
            <a:r>
              <a:rPr lang="en-US" dirty="0">
                <a:solidFill>
                  <a:srgbClr val="FFFFFF"/>
                </a:solidFill>
                <a:latin typeface="Fira Sans" panose="020B0503050000020004" pitchFamily="34" charset="0"/>
              </a:rPr>
              <a:t>1 feature</a:t>
            </a:r>
          </a:p>
        </p:txBody>
      </p:sp>
    </p:spTree>
    <p:extLst>
      <p:ext uri="{BB962C8B-B14F-4D97-AF65-F5344CB8AC3E}">
        <p14:creationId xmlns:p14="http://schemas.microsoft.com/office/powerpoint/2010/main" val="2710427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Building the Data</a:t>
            </a:r>
            <a:endParaRPr dirty="0">
              <a:solidFill>
                <a:srgbClr val="FFFFFF"/>
              </a:solidFill>
            </a:endParaRPr>
          </a:p>
        </p:txBody>
      </p:sp>
      <p:sp>
        <p:nvSpPr>
          <p:cNvPr id="32" name="Google Shape;729;p17">
            <a:extLst>
              <a:ext uri="{FF2B5EF4-FFF2-40B4-BE49-F238E27FC236}">
                <a16:creationId xmlns:a16="http://schemas.microsoft.com/office/drawing/2014/main" id="{D3E1D964-0BD3-4221-930A-FA36A75C7363}"/>
              </a:ext>
            </a:extLst>
          </p:cNvPr>
          <p:cNvSpPr txBox="1"/>
          <p:nvPr/>
        </p:nvSpPr>
        <p:spPr>
          <a:xfrm flipH="1">
            <a:off x="3434024" y="961944"/>
            <a:ext cx="2840166" cy="40054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dirty="0">
                <a:solidFill>
                  <a:srgbClr val="FFFFFF"/>
                </a:solidFill>
                <a:latin typeface="Fira Sans"/>
                <a:ea typeface="Fira Sans"/>
                <a:cs typeface="Fira Sans"/>
                <a:sym typeface="Fira Sans"/>
              </a:rPr>
              <a:t>Order Description</a:t>
            </a:r>
            <a:endParaRPr sz="2000" dirty="0">
              <a:solidFill>
                <a:srgbClr val="FFFFFF"/>
              </a:solidFill>
              <a:latin typeface="Fira Sans"/>
              <a:ea typeface="Fira Sans"/>
              <a:cs typeface="Fira Sans"/>
              <a:sym typeface="Fira Sans"/>
            </a:endParaRPr>
          </a:p>
        </p:txBody>
      </p:sp>
      <p:pic>
        <p:nvPicPr>
          <p:cNvPr id="35" name="Picture 34">
            <a:extLst>
              <a:ext uri="{FF2B5EF4-FFF2-40B4-BE49-F238E27FC236}">
                <a16:creationId xmlns:a16="http://schemas.microsoft.com/office/drawing/2014/main" id="{75217CB9-843E-4FFD-9DB2-4897C30A0980}"/>
              </a:ext>
            </a:extLst>
          </p:cNvPr>
          <p:cNvPicPr>
            <a:picLocks noChangeAspect="1"/>
          </p:cNvPicPr>
          <p:nvPr/>
        </p:nvPicPr>
        <p:blipFill>
          <a:blip r:embed="rId3"/>
          <a:stretch>
            <a:fillRect/>
          </a:stretch>
        </p:blipFill>
        <p:spPr>
          <a:xfrm>
            <a:off x="8142245" y="87304"/>
            <a:ext cx="855404" cy="321033"/>
          </a:xfrm>
          <a:prstGeom prst="rect">
            <a:avLst/>
          </a:prstGeom>
        </p:spPr>
      </p:pic>
      <p:pic>
        <p:nvPicPr>
          <p:cNvPr id="37" name="Picture 36" descr="Logo&#10;&#10;Description automatically generated">
            <a:extLst>
              <a:ext uri="{FF2B5EF4-FFF2-40B4-BE49-F238E27FC236}">
                <a16:creationId xmlns:a16="http://schemas.microsoft.com/office/drawing/2014/main" id="{82994461-A60D-4C18-96BD-9D2B7418577A}"/>
              </a:ext>
            </a:extLst>
          </p:cNvPr>
          <p:cNvPicPr>
            <a:picLocks noChangeAspect="1"/>
          </p:cNvPicPr>
          <p:nvPr/>
        </p:nvPicPr>
        <p:blipFill>
          <a:blip r:embed="rId4"/>
          <a:stretch>
            <a:fillRect/>
          </a:stretch>
        </p:blipFill>
        <p:spPr>
          <a:xfrm>
            <a:off x="8681189" y="338853"/>
            <a:ext cx="187662" cy="86572"/>
          </a:xfrm>
          <a:prstGeom prst="rect">
            <a:avLst/>
          </a:prstGeom>
        </p:spPr>
      </p:pic>
      <p:sp>
        <p:nvSpPr>
          <p:cNvPr id="2" name="AutoShape 2">
            <a:extLst>
              <a:ext uri="{FF2B5EF4-FFF2-40B4-BE49-F238E27FC236}">
                <a16:creationId xmlns:a16="http://schemas.microsoft.com/office/drawing/2014/main" id="{EAD4F024-3FF9-4E15-90DD-64F08AAA4639}"/>
              </a:ext>
            </a:extLst>
          </p:cNvPr>
          <p:cNvSpPr>
            <a:spLocks noChangeAspect="1" noChangeArrowheads="1"/>
          </p:cNvSpPr>
          <p:nvPr/>
        </p:nvSpPr>
        <p:spPr bwMode="auto">
          <a:xfrm>
            <a:off x="2504049" y="2419349"/>
            <a:ext cx="2220351" cy="2220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B13F731D-9035-5A5D-7F07-D3EF0276E38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Table&#10;&#10;Description automatically generated">
            <a:extLst>
              <a:ext uri="{FF2B5EF4-FFF2-40B4-BE49-F238E27FC236}">
                <a16:creationId xmlns:a16="http://schemas.microsoft.com/office/drawing/2014/main" id="{56FEBC58-292A-3FFA-A3D0-9FE5FF5DC381}"/>
              </a:ext>
            </a:extLst>
          </p:cNvPr>
          <p:cNvPicPr>
            <a:picLocks noChangeAspect="1"/>
          </p:cNvPicPr>
          <p:nvPr/>
        </p:nvPicPr>
        <p:blipFill rotWithShape="1">
          <a:blip r:embed="rId5"/>
          <a:srcRect r="8150" b="24148"/>
          <a:stretch/>
        </p:blipFill>
        <p:spPr>
          <a:xfrm>
            <a:off x="1270147" y="1398723"/>
            <a:ext cx="6603650" cy="3535559"/>
          </a:xfrm>
          <a:prstGeom prst="rect">
            <a:avLst/>
          </a:prstGeom>
        </p:spPr>
      </p:pic>
      <p:sp>
        <p:nvSpPr>
          <p:cNvPr id="10" name="TextBox 9">
            <a:extLst>
              <a:ext uri="{FF2B5EF4-FFF2-40B4-BE49-F238E27FC236}">
                <a16:creationId xmlns:a16="http://schemas.microsoft.com/office/drawing/2014/main" id="{39CA4DF6-1743-7EF8-15C4-870B85E5A8B7}"/>
              </a:ext>
            </a:extLst>
          </p:cNvPr>
          <p:cNvSpPr txBox="1"/>
          <p:nvPr/>
        </p:nvSpPr>
        <p:spPr>
          <a:xfrm>
            <a:off x="275149" y="131262"/>
            <a:ext cx="2179293" cy="523220"/>
          </a:xfrm>
          <a:prstGeom prst="rect">
            <a:avLst/>
          </a:prstGeom>
          <a:noFill/>
        </p:spPr>
        <p:txBody>
          <a:bodyPr wrap="square" rtlCol="0">
            <a:spAutoFit/>
          </a:bodyPr>
          <a:lstStyle/>
          <a:p>
            <a:r>
              <a:rPr lang="en-US" dirty="0">
                <a:solidFill>
                  <a:srgbClr val="FFFFFF"/>
                </a:solidFill>
                <a:latin typeface="Fira Sans" panose="020B0503050000020004" pitchFamily="34" charset="0"/>
              </a:rPr>
              <a:t>631 records</a:t>
            </a:r>
          </a:p>
          <a:p>
            <a:r>
              <a:rPr lang="en-US" dirty="0">
                <a:solidFill>
                  <a:srgbClr val="FFFFFF"/>
                </a:solidFill>
                <a:latin typeface="Fira Sans" panose="020B0503050000020004" pitchFamily="34" charset="0"/>
              </a:rPr>
              <a:t>6 features</a:t>
            </a:r>
          </a:p>
        </p:txBody>
      </p:sp>
    </p:spTree>
    <p:extLst>
      <p:ext uri="{BB962C8B-B14F-4D97-AF65-F5344CB8AC3E}">
        <p14:creationId xmlns:p14="http://schemas.microsoft.com/office/powerpoint/2010/main" val="374560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21"/>
          <p:cNvSpPr txBox="1">
            <a:spLocks noGrp="1"/>
          </p:cNvSpPr>
          <p:nvPr>
            <p:ph type="title"/>
          </p:nvPr>
        </p:nvSpPr>
        <p:spPr>
          <a:xfrm>
            <a:off x="3422300" y="689961"/>
            <a:ext cx="4046682" cy="9680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So what is Neo4j?</a:t>
            </a:r>
            <a:endParaRPr sz="4000" dirty="0"/>
          </a:p>
        </p:txBody>
      </p:sp>
      <p:grpSp>
        <p:nvGrpSpPr>
          <p:cNvPr id="1304" name="Google Shape;1304;p21"/>
          <p:cNvGrpSpPr/>
          <p:nvPr/>
        </p:nvGrpSpPr>
        <p:grpSpPr>
          <a:xfrm>
            <a:off x="973121" y="725864"/>
            <a:ext cx="1841654" cy="4145506"/>
            <a:chOff x="4220382" y="2213693"/>
            <a:chExt cx="634422" cy="1428064"/>
          </a:xfrm>
        </p:grpSpPr>
        <p:sp>
          <p:nvSpPr>
            <p:cNvPr id="1305" name="Google Shape;1305;p21"/>
            <p:cNvSpPr/>
            <p:nvPr/>
          </p:nvSpPr>
          <p:spPr>
            <a:xfrm>
              <a:off x="4462564" y="3003783"/>
              <a:ext cx="142660" cy="637974"/>
            </a:xfrm>
            <a:custGeom>
              <a:avLst/>
              <a:gdLst/>
              <a:ahLst/>
              <a:cxnLst/>
              <a:rect l="l" t="t" r="r" b="b"/>
              <a:pathLst>
                <a:path w="377" h="1686" extrusionOk="0">
                  <a:moveTo>
                    <a:pt x="188" y="1"/>
                  </a:moveTo>
                  <a:cubicBezTo>
                    <a:pt x="85" y="1"/>
                    <a:pt x="0" y="86"/>
                    <a:pt x="0" y="190"/>
                  </a:cubicBezTo>
                  <a:lnTo>
                    <a:pt x="0" y="1498"/>
                  </a:lnTo>
                  <a:cubicBezTo>
                    <a:pt x="0" y="1600"/>
                    <a:pt x="85" y="1685"/>
                    <a:pt x="188" y="1685"/>
                  </a:cubicBezTo>
                  <a:cubicBezTo>
                    <a:pt x="292" y="1685"/>
                    <a:pt x="377" y="1600"/>
                    <a:pt x="377" y="1498"/>
                  </a:cubicBezTo>
                  <a:lnTo>
                    <a:pt x="377" y="190"/>
                  </a:lnTo>
                  <a:cubicBezTo>
                    <a:pt x="377" y="86"/>
                    <a:pt x="292" y="1"/>
                    <a:pt x="188"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1"/>
            <p:cNvSpPr/>
            <p:nvPr/>
          </p:nvSpPr>
          <p:spPr>
            <a:xfrm>
              <a:off x="4462564" y="3003783"/>
              <a:ext cx="142660" cy="308770"/>
            </a:xfrm>
            <a:custGeom>
              <a:avLst/>
              <a:gdLst/>
              <a:ahLst/>
              <a:cxnLst/>
              <a:rect l="l" t="t" r="r" b="b"/>
              <a:pathLst>
                <a:path w="377" h="816" extrusionOk="0">
                  <a:moveTo>
                    <a:pt x="188" y="1"/>
                  </a:moveTo>
                  <a:cubicBezTo>
                    <a:pt x="85" y="1"/>
                    <a:pt x="0" y="86"/>
                    <a:pt x="0" y="190"/>
                  </a:cubicBezTo>
                  <a:lnTo>
                    <a:pt x="0" y="815"/>
                  </a:lnTo>
                  <a:lnTo>
                    <a:pt x="377" y="815"/>
                  </a:lnTo>
                  <a:lnTo>
                    <a:pt x="377" y="190"/>
                  </a:lnTo>
                  <a:cubicBezTo>
                    <a:pt x="377" y="86"/>
                    <a:pt x="292" y="1"/>
                    <a:pt x="188" y="1"/>
                  </a:cubicBezTo>
                  <a:close/>
                </a:path>
              </a:pathLst>
            </a:custGeom>
            <a:solidFill>
              <a:srgbClr val="C49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p:nvPr/>
          </p:nvSpPr>
          <p:spPr>
            <a:xfrm>
              <a:off x="4220382" y="2213693"/>
              <a:ext cx="634422" cy="1050803"/>
            </a:xfrm>
            <a:custGeom>
              <a:avLst/>
              <a:gdLst/>
              <a:ahLst/>
              <a:cxnLst/>
              <a:rect l="l" t="t" r="r" b="b"/>
              <a:pathLst>
                <a:path w="1589" h="2777" extrusionOk="0">
                  <a:moveTo>
                    <a:pt x="392" y="1"/>
                  </a:moveTo>
                  <a:cubicBezTo>
                    <a:pt x="284" y="1"/>
                    <a:pt x="197" y="96"/>
                    <a:pt x="197" y="214"/>
                  </a:cubicBezTo>
                  <a:lnTo>
                    <a:pt x="1" y="2563"/>
                  </a:lnTo>
                  <a:cubicBezTo>
                    <a:pt x="1" y="2681"/>
                    <a:pt x="88" y="2776"/>
                    <a:pt x="197" y="2776"/>
                  </a:cubicBezTo>
                  <a:lnTo>
                    <a:pt x="1394" y="2776"/>
                  </a:lnTo>
                  <a:cubicBezTo>
                    <a:pt x="1502" y="2776"/>
                    <a:pt x="1588" y="2681"/>
                    <a:pt x="1588" y="2563"/>
                  </a:cubicBezTo>
                  <a:lnTo>
                    <a:pt x="1394" y="214"/>
                  </a:lnTo>
                  <a:cubicBezTo>
                    <a:pt x="1394" y="96"/>
                    <a:pt x="1307" y="1"/>
                    <a:pt x="1199"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21"/>
            <p:cNvSpPr/>
            <p:nvPr/>
          </p:nvSpPr>
          <p:spPr>
            <a:xfrm>
              <a:off x="4364935" y="2449055"/>
              <a:ext cx="118063" cy="720842"/>
            </a:xfrm>
            <a:custGeom>
              <a:avLst/>
              <a:gdLst/>
              <a:ahLst/>
              <a:cxnLst/>
              <a:rect l="l" t="t" r="r" b="b"/>
              <a:pathLst>
                <a:path w="312" h="1905" extrusionOk="0">
                  <a:moveTo>
                    <a:pt x="157" y="1"/>
                  </a:moveTo>
                  <a:cubicBezTo>
                    <a:pt x="70" y="1"/>
                    <a:pt x="1" y="75"/>
                    <a:pt x="1" y="169"/>
                  </a:cubicBezTo>
                  <a:lnTo>
                    <a:pt x="1" y="1734"/>
                  </a:lnTo>
                  <a:cubicBezTo>
                    <a:pt x="1" y="1828"/>
                    <a:pt x="70" y="1904"/>
                    <a:pt x="157" y="1904"/>
                  </a:cubicBezTo>
                  <a:cubicBezTo>
                    <a:pt x="242" y="1904"/>
                    <a:pt x="312" y="1828"/>
                    <a:pt x="312" y="1734"/>
                  </a:cubicBezTo>
                  <a:lnTo>
                    <a:pt x="312" y="169"/>
                  </a:lnTo>
                  <a:cubicBezTo>
                    <a:pt x="312" y="75"/>
                    <a:pt x="242" y="1"/>
                    <a:pt x="157"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a:off x="4564356" y="2449055"/>
              <a:ext cx="117306" cy="720842"/>
            </a:xfrm>
            <a:custGeom>
              <a:avLst/>
              <a:gdLst/>
              <a:ahLst/>
              <a:cxnLst/>
              <a:rect l="l" t="t" r="r" b="b"/>
              <a:pathLst>
                <a:path w="310" h="1905" extrusionOk="0">
                  <a:moveTo>
                    <a:pt x="155" y="1"/>
                  </a:moveTo>
                  <a:cubicBezTo>
                    <a:pt x="70" y="1"/>
                    <a:pt x="0" y="75"/>
                    <a:pt x="0" y="169"/>
                  </a:cubicBezTo>
                  <a:lnTo>
                    <a:pt x="0" y="1734"/>
                  </a:lnTo>
                  <a:cubicBezTo>
                    <a:pt x="0" y="1828"/>
                    <a:pt x="70" y="1904"/>
                    <a:pt x="155" y="1904"/>
                  </a:cubicBezTo>
                  <a:cubicBezTo>
                    <a:pt x="240" y="1904"/>
                    <a:pt x="309" y="1828"/>
                    <a:pt x="309" y="1734"/>
                  </a:cubicBezTo>
                  <a:lnTo>
                    <a:pt x="309" y="169"/>
                  </a:lnTo>
                  <a:cubicBezTo>
                    <a:pt x="309" y="75"/>
                    <a:pt x="242" y="1"/>
                    <a:pt x="155"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a:off x="4364935" y="2449055"/>
              <a:ext cx="61680" cy="720842"/>
            </a:xfrm>
            <a:custGeom>
              <a:avLst/>
              <a:gdLst/>
              <a:ahLst/>
              <a:cxnLst/>
              <a:rect l="l" t="t" r="r" b="b"/>
              <a:pathLst>
                <a:path w="163" h="1905" extrusionOk="0">
                  <a:moveTo>
                    <a:pt x="157" y="1"/>
                  </a:moveTo>
                  <a:cubicBezTo>
                    <a:pt x="70" y="1"/>
                    <a:pt x="1" y="75"/>
                    <a:pt x="1" y="169"/>
                  </a:cubicBezTo>
                  <a:lnTo>
                    <a:pt x="1" y="1734"/>
                  </a:lnTo>
                  <a:cubicBezTo>
                    <a:pt x="1" y="1828"/>
                    <a:pt x="70" y="1904"/>
                    <a:pt x="157" y="1904"/>
                  </a:cubicBezTo>
                  <a:lnTo>
                    <a:pt x="163" y="1904"/>
                  </a:lnTo>
                  <a:cubicBezTo>
                    <a:pt x="79" y="1901"/>
                    <a:pt x="13" y="1826"/>
                    <a:pt x="13" y="1734"/>
                  </a:cubicBezTo>
                  <a:lnTo>
                    <a:pt x="13" y="169"/>
                  </a:lnTo>
                  <a:cubicBezTo>
                    <a:pt x="13" y="77"/>
                    <a:pt x="79" y="4"/>
                    <a:pt x="163" y="1"/>
                  </a:cubicBezTo>
                  <a:close/>
                </a:path>
              </a:pathLst>
            </a:custGeom>
            <a:solidFill>
              <a:srgbClr val="88F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a:off x="4564356" y="2449055"/>
              <a:ext cx="60924" cy="720842"/>
            </a:xfrm>
            <a:custGeom>
              <a:avLst/>
              <a:gdLst/>
              <a:ahLst/>
              <a:cxnLst/>
              <a:rect l="l" t="t" r="r" b="b"/>
              <a:pathLst>
                <a:path w="161" h="1905" extrusionOk="0">
                  <a:moveTo>
                    <a:pt x="155" y="1"/>
                  </a:moveTo>
                  <a:cubicBezTo>
                    <a:pt x="70" y="1"/>
                    <a:pt x="0" y="75"/>
                    <a:pt x="0" y="169"/>
                  </a:cubicBezTo>
                  <a:lnTo>
                    <a:pt x="0" y="1734"/>
                  </a:lnTo>
                  <a:cubicBezTo>
                    <a:pt x="0" y="1828"/>
                    <a:pt x="70" y="1904"/>
                    <a:pt x="155" y="1904"/>
                  </a:cubicBezTo>
                  <a:lnTo>
                    <a:pt x="160" y="1904"/>
                  </a:lnTo>
                  <a:cubicBezTo>
                    <a:pt x="78" y="1901"/>
                    <a:pt x="11" y="1826"/>
                    <a:pt x="11" y="1734"/>
                  </a:cubicBezTo>
                  <a:lnTo>
                    <a:pt x="11" y="169"/>
                  </a:lnTo>
                  <a:cubicBezTo>
                    <a:pt x="11" y="77"/>
                    <a:pt x="77" y="4"/>
                    <a:pt x="160" y="1"/>
                  </a:cubicBezTo>
                  <a:close/>
                </a:path>
              </a:pathLst>
            </a:custGeom>
            <a:solidFill>
              <a:srgbClr val="88F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Picture 23" descr="Shape&#10;&#10;Description automatically generated with medium confidence">
            <a:extLst>
              <a:ext uri="{FF2B5EF4-FFF2-40B4-BE49-F238E27FC236}">
                <a16:creationId xmlns:a16="http://schemas.microsoft.com/office/drawing/2014/main" id="{8557A5C5-CAFB-45D2-B6B5-5C61A1E2ADFF}"/>
              </a:ext>
            </a:extLst>
          </p:cNvPr>
          <p:cNvPicPr>
            <a:picLocks noChangeAspect="1"/>
          </p:cNvPicPr>
          <p:nvPr/>
        </p:nvPicPr>
        <p:blipFill>
          <a:blip r:embed="rId3"/>
          <a:stretch>
            <a:fillRect/>
          </a:stretch>
        </p:blipFill>
        <p:spPr>
          <a:xfrm>
            <a:off x="8151921" y="92142"/>
            <a:ext cx="836443" cy="313917"/>
          </a:xfrm>
          <a:prstGeom prst="rect">
            <a:avLst/>
          </a:prstGeom>
        </p:spPr>
      </p:pic>
      <p:pic>
        <p:nvPicPr>
          <p:cNvPr id="25" name="Picture 24" descr="Logo&#10;&#10;Description automatically generated">
            <a:extLst>
              <a:ext uri="{FF2B5EF4-FFF2-40B4-BE49-F238E27FC236}">
                <a16:creationId xmlns:a16="http://schemas.microsoft.com/office/drawing/2014/main" id="{F1005B28-B25D-4194-8B80-8BF56AC087A7}"/>
              </a:ext>
            </a:extLst>
          </p:cNvPr>
          <p:cNvPicPr>
            <a:picLocks noChangeAspect="1"/>
          </p:cNvPicPr>
          <p:nvPr/>
        </p:nvPicPr>
        <p:blipFill>
          <a:blip r:embed="rId4"/>
          <a:stretch>
            <a:fillRect/>
          </a:stretch>
        </p:blipFill>
        <p:spPr>
          <a:xfrm>
            <a:off x="8678808" y="343615"/>
            <a:ext cx="187662" cy="69560"/>
          </a:xfrm>
          <a:prstGeom prst="rect">
            <a:avLst/>
          </a:prstGeom>
        </p:spPr>
      </p:pic>
      <p:pic>
        <p:nvPicPr>
          <p:cNvPr id="3" name="Picture 2">
            <a:extLst>
              <a:ext uri="{FF2B5EF4-FFF2-40B4-BE49-F238E27FC236}">
                <a16:creationId xmlns:a16="http://schemas.microsoft.com/office/drawing/2014/main" id="{0FC44B34-AB32-E32A-F7B7-F9AA28DA0632}"/>
              </a:ext>
            </a:extLst>
          </p:cNvPr>
          <p:cNvPicPr>
            <a:picLocks noChangeAspect="1"/>
          </p:cNvPicPr>
          <p:nvPr/>
        </p:nvPicPr>
        <p:blipFill>
          <a:blip r:embed="rId5"/>
          <a:stretch>
            <a:fillRect/>
          </a:stretch>
        </p:blipFill>
        <p:spPr>
          <a:xfrm>
            <a:off x="2944963" y="1459689"/>
            <a:ext cx="5001355" cy="3119431"/>
          </a:xfrm>
          <a:prstGeom prst="rect">
            <a:avLst/>
          </a:prstGeom>
        </p:spPr>
      </p:pic>
    </p:spTree>
    <p:extLst>
      <p:ext uri="{BB962C8B-B14F-4D97-AF65-F5344CB8AC3E}">
        <p14:creationId xmlns:p14="http://schemas.microsoft.com/office/powerpoint/2010/main" val="391354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p:cTn id="7" dur="500" fill="hold"/>
                                        <p:tgtEl>
                                          <p:spTgt spid="1298"/>
                                        </p:tgtEl>
                                        <p:attrNameLst>
                                          <p:attrName>ppt_w</p:attrName>
                                        </p:attrNameLst>
                                      </p:cBhvr>
                                      <p:tavLst>
                                        <p:tav tm="0">
                                          <p:val>
                                            <p:fltVal val="0"/>
                                          </p:val>
                                        </p:tav>
                                        <p:tav tm="100000">
                                          <p:val>
                                            <p:strVal val="#ppt_w"/>
                                          </p:val>
                                        </p:tav>
                                      </p:tavLst>
                                    </p:anim>
                                    <p:anim calcmode="lin" valueType="num">
                                      <p:cBhvr>
                                        <p:cTn id="8" dur="500" fill="hold"/>
                                        <p:tgtEl>
                                          <p:spTgt spid="1298"/>
                                        </p:tgtEl>
                                        <p:attrNameLst>
                                          <p:attrName>ppt_h</p:attrName>
                                        </p:attrNameLst>
                                      </p:cBhvr>
                                      <p:tavLst>
                                        <p:tav tm="0">
                                          <p:val>
                                            <p:fltVal val="0"/>
                                          </p:val>
                                        </p:tav>
                                        <p:tav tm="100000">
                                          <p:val>
                                            <p:strVal val="#ppt_h"/>
                                          </p:val>
                                        </p:tav>
                                      </p:tavLst>
                                    </p:anim>
                                    <p:animEffect transition="in" filter="fade">
                                      <p:cBhvr>
                                        <p:cTn id="9" dur="500"/>
                                        <p:tgtEl>
                                          <p:spTgt spid="1298"/>
                                        </p:tgtEl>
                                      </p:cBhvr>
                                    </p:animEffect>
                                  </p:childTnLst>
                                </p:cTn>
                              </p:par>
                              <p:par>
                                <p:cTn id="10" presetID="53" presetClass="entr" presetSubtype="16" fill="hold" nodeType="withEffect">
                                  <p:stCondLst>
                                    <p:cond delay="0"/>
                                  </p:stCondLst>
                                  <p:childTnLst>
                                    <p:set>
                                      <p:cBhvr>
                                        <p:cTn id="11" dur="1" fill="hold">
                                          <p:stCondLst>
                                            <p:cond delay="0"/>
                                          </p:stCondLst>
                                        </p:cTn>
                                        <p:tgtEl>
                                          <p:spTgt spid="1304"/>
                                        </p:tgtEl>
                                        <p:attrNameLst>
                                          <p:attrName>style.visibility</p:attrName>
                                        </p:attrNameLst>
                                      </p:cBhvr>
                                      <p:to>
                                        <p:strVal val="visible"/>
                                      </p:to>
                                    </p:set>
                                    <p:anim calcmode="lin" valueType="num">
                                      <p:cBhvr>
                                        <p:cTn id="12" dur="500" fill="hold"/>
                                        <p:tgtEl>
                                          <p:spTgt spid="1304"/>
                                        </p:tgtEl>
                                        <p:attrNameLst>
                                          <p:attrName>ppt_w</p:attrName>
                                        </p:attrNameLst>
                                      </p:cBhvr>
                                      <p:tavLst>
                                        <p:tav tm="0">
                                          <p:val>
                                            <p:fltVal val="0"/>
                                          </p:val>
                                        </p:tav>
                                        <p:tav tm="100000">
                                          <p:val>
                                            <p:strVal val="#ppt_w"/>
                                          </p:val>
                                        </p:tav>
                                      </p:tavLst>
                                    </p:anim>
                                    <p:anim calcmode="lin" valueType="num">
                                      <p:cBhvr>
                                        <p:cTn id="13" dur="500" fill="hold"/>
                                        <p:tgtEl>
                                          <p:spTgt spid="1304"/>
                                        </p:tgtEl>
                                        <p:attrNameLst>
                                          <p:attrName>ppt_h</p:attrName>
                                        </p:attrNameLst>
                                      </p:cBhvr>
                                      <p:tavLst>
                                        <p:tav tm="0">
                                          <p:val>
                                            <p:fltVal val="0"/>
                                          </p:val>
                                        </p:tav>
                                        <p:tav tm="100000">
                                          <p:val>
                                            <p:strVal val="#ppt_h"/>
                                          </p:val>
                                        </p:tav>
                                      </p:tavLst>
                                    </p:anim>
                                    <p:animEffect transition="in" filter="fade">
                                      <p:cBhvr>
                                        <p:cTn id="14" dur="500"/>
                                        <p:tgtEl>
                                          <p:spTgt spid="1304"/>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Getting to know Neo4J</a:t>
            </a:r>
            <a:endParaRPr dirty="0">
              <a:solidFill>
                <a:srgbClr val="FFFFFF"/>
              </a:solidFill>
            </a:endParaRPr>
          </a:p>
        </p:txBody>
      </p:sp>
      <p:pic>
        <p:nvPicPr>
          <p:cNvPr id="8" name="Picture 7">
            <a:extLst>
              <a:ext uri="{FF2B5EF4-FFF2-40B4-BE49-F238E27FC236}">
                <a16:creationId xmlns:a16="http://schemas.microsoft.com/office/drawing/2014/main" id="{8C0118D1-ADB7-4D7B-8A0D-03EE1AB743DB}"/>
              </a:ext>
            </a:extLst>
          </p:cNvPr>
          <p:cNvPicPr>
            <a:picLocks noChangeAspect="1"/>
          </p:cNvPicPr>
          <p:nvPr/>
        </p:nvPicPr>
        <p:blipFill>
          <a:blip r:embed="rId3"/>
          <a:stretch>
            <a:fillRect/>
          </a:stretch>
        </p:blipFill>
        <p:spPr>
          <a:xfrm>
            <a:off x="463625" y="4656461"/>
            <a:ext cx="3383226" cy="319776"/>
          </a:xfrm>
          <a:prstGeom prst="rect">
            <a:avLst/>
          </a:prstGeom>
        </p:spPr>
      </p:pic>
      <p:pic>
        <p:nvPicPr>
          <p:cNvPr id="12" name="Picture 11">
            <a:extLst>
              <a:ext uri="{FF2B5EF4-FFF2-40B4-BE49-F238E27FC236}">
                <a16:creationId xmlns:a16="http://schemas.microsoft.com/office/drawing/2014/main" id="{A7D20125-EE43-4C13-BA76-E0751C7E3C3B}"/>
              </a:ext>
            </a:extLst>
          </p:cNvPr>
          <p:cNvPicPr>
            <a:picLocks noChangeAspect="1"/>
          </p:cNvPicPr>
          <p:nvPr/>
        </p:nvPicPr>
        <p:blipFill>
          <a:blip r:embed="rId4"/>
          <a:stretch>
            <a:fillRect/>
          </a:stretch>
        </p:blipFill>
        <p:spPr>
          <a:xfrm>
            <a:off x="463625" y="3828954"/>
            <a:ext cx="2648284" cy="353586"/>
          </a:xfrm>
          <a:prstGeom prst="rect">
            <a:avLst/>
          </a:prstGeom>
        </p:spPr>
      </p:pic>
      <p:pic>
        <p:nvPicPr>
          <p:cNvPr id="14" name="Picture 13">
            <a:extLst>
              <a:ext uri="{FF2B5EF4-FFF2-40B4-BE49-F238E27FC236}">
                <a16:creationId xmlns:a16="http://schemas.microsoft.com/office/drawing/2014/main" id="{FC05B6A3-6E41-47A6-A04B-655FDD05DC8F}"/>
              </a:ext>
            </a:extLst>
          </p:cNvPr>
          <p:cNvPicPr>
            <a:picLocks noChangeAspect="1"/>
          </p:cNvPicPr>
          <p:nvPr/>
        </p:nvPicPr>
        <p:blipFill>
          <a:blip r:embed="rId5"/>
          <a:stretch>
            <a:fillRect/>
          </a:stretch>
        </p:blipFill>
        <p:spPr>
          <a:xfrm>
            <a:off x="463625" y="4233363"/>
            <a:ext cx="5613327" cy="372275"/>
          </a:xfrm>
          <a:prstGeom prst="rect">
            <a:avLst/>
          </a:prstGeom>
        </p:spPr>
      </p:pic>
      <p:sp>
        <p:nvSpPr>
          <p:cNvPr id="53" name="Google Shape;1298;p21">
            <a:extLst>
              <a:ext uri="{FF2B5EF4-FFF2-40B4-BE49-F238E27FC236}">
                <a16:creationId xmlns:a16="http://schemas.microsoft.com/office/drawing/2014/main" id="{104AFD2A-5CE1-453A-9B6E-22D9045EBC0D}"/>
              </a:ext>
            </a:extLst>
          </p:cNvPr>
          <p:cNvSpPr txBox="1">
            <a:spLocks/>
          </p:cNvSpPr>
          <p:nvPr/>
        </p:nvSpPr>
        <p:spPr>
          <a:xfrm>
            <a:off x="56782" y="3532227"/>
            <a:ext cx="2168450" cy="298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1200" b="0" u="sng" dirty="0">
                <a:solidFill>
                  <a:srgbClr val="FFFFFF"/>
                </a:solidFill>
              </a:rPr>
              <a:t>Displaying / Deleting</a:t>
            </a:r>
          </a:p>
        </p:txBody>
      </p:sp>
      <p:sp>
        <p:nvSpPr>
          <p:cNvPr id="54" name="Google Shape;1298;p21">
            <a:extLst>
              <a:ext uri="{FF2B5EF4-FFF2-40B4-BE49-F238E27FC236}">
                <a16:creationId xmlns:a16="http://schemas.microsoft.com/office/drawing/2014/main" id="{2F7656EF-6D30-4028-B61D-C656BD5191E5}"/>
              </a:ext>
            </a:extLst>
          </p:cNvPr>
          <p:cNvSpPr txBox="1">
            <a:spLocks/>
          </p:cNvSpPr>
          <p:nvPr/>
        </p:nvSpPr>
        <p:spPr>
          <a:xfrm>
            <a:off x="328280" y="943809"/>
            <a:ext cx="876227" cy="298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1200" b="0" u="sng" dirty="0">
                <a:solidFill>
                  <a:srgbClr val="FFFFFF"/>
                </a:solidFill>
              </a:rPr>
              <a:t>Inserting</a:t>
            </a:r>
          </a:p>
        </p:txBody>
      </p:sp>
      <p:pic>
        <p:nvPicPr>
          <p:cNvPr id="55" name="Picture 54">
            <a:extLst>
              <a:ext uri="{FF2B5EF4-FFF2-40B4-BE49-F238E27FC236}">
                <a16:creationId xmlns:a16="http://schemas.microsoft.com/office/drawing/2014/main" id="{6AADF8B6-5B81-498C-A5BC-CC149196CC7A}"/>
              </a:ext>
            </a:extLst>
          </p:cNvPr>
          <p:cNvPicPr>
            <a:picLocks noChangeAspect="1"/>
          </p:cNvPicPr>
          <p:nvPr/>
        </p:nvPicPr>
        <p:blipFill>
          <a:blip r:embed="rId6"/>
          <a:stretch>
            <a:fillRect/>
          </a:stretch>
        </p:blipFill>
        <p:spPr>
          <a:xfrm>
            <a:off x="8142245" y="87304"/>
            <a:ext cx="855404" cy="321033"/>
          </a:xfrm>
          <a:prstGeom prst="rect">
            <a:avLst/>
          </a:prstGeom>
        </p:spPr>
      </p:pic>
      <p:pic>
        <p:nvPicPr>
          <p:cNvPr id="56" name="Picture 55" descr="Logo&#10;&#10;Description automatically generated">
            <a:extLst>
              <a:ext uri="{FF2B5EF4-FFF2-40B4-BE49-F238E27FC236}">
                <a16:creationId xmlns:a16="http://schemas.microsoft.com/office/drawing/2014/main" id="{14EBF949-02A6-4283-9069-A63AC4FC545C}"/>
              </a:ext>
            </a:extLst>
          </p:cNvPr>
          <p:cNvPicPr>
            <a:picLocks noChangeAspect="1"/>
          </p:cNvPicPr>
          <p:nvPr/>
        </p:nvPicPr>
        <p:blipFill>
          <a:blip r:embed="rId7"/>
          <a:stretch>
            <a:fillRect/>
          </a:stretch>
        </p:blipFill>
        <p:spPr>
          <a:xfrm>
            <a:off x="8681189" y="338853"/>
            <a:ext cx="187662" cy="86572"/>
          </a:xfrm>
          <a:prstGeom prst="rect">
            <a:avLst/>
          </a:prstGeom>
        </p:spPr>
      </p:pic>
      <p:pic>
        <p:nvPicPr>
          <p:cNvPr id="3" name="Picture 2">
            <a:extLst>
              <a:ext uri="{FF2B5EF4-FFF2-40B4-BE49-F238E27FC236}">
                <a16:creationId xmlns:a16="http://schemas.microsoft.com/office/drawing/2014/main" id="{6A4166D5-3035-DB50-F029-3473F15DF16D}"/>
              </a:ext>
            </a:extLst>
          </p:cNvPr>
          <p:cNvPicPr>
            <a:picLocks noChangeAspect="1"/>
          </p:cNvPicPr>
          <p:nvPr/>
        </p:nvPicPr>
        <p:blipFill rotWithShape="1">
          <a:blip r:embed="rId8"/>
          <a:srcRect l="3589" t="20851" r="59001" b="38174"/>
          <a:stretch/>
        </p:blipFill>
        <p:spPr>
          <a:xfrm>
            <a:off x="463624" y="1299942"/>
            <a:ext cx="3778437" cy="2327951"/>
          </a:xfrm>
          <a:prstGeom prst="rect">
            <a:avLst/>
          </a:prstGeom>
        </p:spPr>
      </p:pic>
    </p:spTree>
    <p:extLst>
      <p:ext uri="{BB962C8B-B14F-4D97-AF65-F5344CB8AC3E}">
        <p14:creationId xmlns:p14="http://schemas.microsoft.com/office/powerpoint/2010/main" val="3601124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8" name="Rectangle 7">
            <a:extLst>
              <a:ext uri="{FF2B5EF4-FFF2-40B4-BE49-F238E27FC236}">
                <a16:creationId xmlns:a16="http://schemas.microsoft.com/office/drawing/2014/main" id="{C6AE96A7-460F-A9C0-EE25-BC3AB274E262}"/>
              </a:ext>
            </a:extLst>
          </p:cNvPr>
          <p:cNvSpPr/>
          <p:nvPr/>
        </p:nvSpPr>
        <p:spPr>
          <a:xfrm>
            <a:off x="-73025" y="-98425"/>
            <a:ext cx="9290050" cy="5340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Getting to know Neo4J</a:t>
            </a:r>
            <a:endParaRPr dirty="0">
              <a:solidFill>
                <a:srgbClr val="FFFFFF"/>
              </a:solidFill>
            </a:endParaRPr>
          </a:p>
        </p:txBody>
      </p:sp>
      <p:pic>
        <p:nvPicPr>
          <p:cNvPr id="24" name="Picture 23" descr="Shape&#10;&#10;Description automatically generated with medium confidence">
            <a:extLst>
              <a:ext uri="{FF2B5EF4-FFF2-40B4-BE49-F238E27FC236}">
                <a16:creationId xmlns:a16="http://schemas.microsoft.com/office/drawing/2014/main" id="{8557A5C5-CAFB-45D2-B6B5-5C61A1E2ADFF}"/>
              </a:ext>
            </a:extLst>
          </p:cNvPr>
          <p:cNvPicPr>
            <a:picLocks noChangeAspect="1"/>
          </p:cNvPicPr>
          <p:nvPr/>
        </p:nvPicPr>
        <p:blipFill>
          <a:blip r:embed="rId3"/>
          <a:stretch>
            <a:fillRect/>
          </a:stretch>
        </p:blipFill>
        <p:spPr>
          <a:xfrm>
            <a:off x="8151921" y="92142"/>
            <a:ext cx="836443" cy="313917"/>
          </a:xfrm>
          <a:prstGeom prst="rect">
            <a:avLst/>
          </a:prstGeom>
        </p:spPr>
      </p:pic>
      <p:pic>
        <p:nvPicPr>
          <p:cNvPr id="25" name="Picture 24" descr="Logo&#10;&#10;Description automatically generated">
            <a:extLst>
              <a:ext uri="{FF2B5EF4-FFF2-40B4-BE49-F238E27FC236}">
                <a16:creationId xmlns:a16="http://schemas.microsoft.com/office/drawing/2014/main" id="{F1005B28-B25D-4194-8B80-8BF56AC087A7}"/>
              </a:ext>
            </a:extLst>
          </p:cNvPr>
          <p:cNvPicPr>
            <a:picLocks noChangeAspect="1"/>
          </p:cNvPicPr>
          <p:nvPr/>
        </p:nvPicPr>
        <p:blipFill>
          <a:blip r:embed="rId4"/>
          <a:stretch>
            <a:fillRect/>
          </a:stretch>
        </p:blipFill>
        <p:spPr>
          <a:xfrm>
            <a:off x="8678808" y="343615"/>
            <a:ext cx="187662" cy="69560"/>
          </a:xfrm>
          <a:prstGeom prst="rect">
            <a:avLst/>
          </a:prstGeom>
        </p:spPr>
      </p:pic>
      <p:pic>
        <p:nvPicPr>
          <p:cNvPr id="6" name="Picture 5">
            <a:extLst>
              <a:ext uri="{FF2B5EF4-FFF2-40B4-BE49-F238E27FC236}">
                <a16:creationId xmlns:a16="http://schemas.microsoft.com/office/drawing/2014/main" id="{F30DB61E-78C6-6A0B-39B7-3D4AA4097DA7}"/>
              </a:ext>
            </a:extLst>
          </p:cNvPr>
          <p:cNvPicPr>
            <a:picLocks noChangeAspect="1"/>
          </p:cNvPicPr>
          <p:nvPr/>
        </p:nvPicPr>
        <p:blipFill rotWithShape="1">
          <a:blip r:embed="rId5"/>
          <a:srcRect l="2778" t="12923" r="63222" b="12296"/>
          <a:stretch/>
        </p:blipFill>
        <p:spPr>
          <a:xfrm>
            <a:off x="5042961" y="992991"/>
            <a:ext cx="3108960" cy="3846392"/>
          </a:xfrm>
          <a:prstGeom prst="rect">
            <a:avLst/>
          </a:prstGeom>
        </p:spPr>
      </p:pic>
      <p:pic>
        <p:nvPicPr>
          <p:cNvPr id="3" name="Picture 2">
            <a:extLst>
              <a:ext uri="{FF2B5EF4-FFF2-40B4-BE49-F238E27FC236}">
                <a16:creationId xmlns:a16="http://schemas.microsoft.com/office/drawing/2014/main" id="{C9E41AE3-CDCC-8722-A0C5-8445121A3BBB}"/>
              </a:ext>
            </a:extLst>
          </p:cNvPr>
          <p:cNvPicPr>
            <a:picLocks noChangeAspect="1"/>
          </p:cNvPicPr>
          <p:nvPr/>
        </p:nvPicPr>
        <p:blipFill>
          <a:blip r:embed="rId6"/>
          <a:stretch>
            <a:fillRect/>
          </a:stretch>
        </p:blipFill>
        <p:spPr>
          <a:xfrm>
            <a:off x="568751" y="1480797"/>
            <a:ext cx="3832434" cy="3249528"/>
          </a:xfrm>
          <a:prstGeom prst="rect">
            <a:avLst/>
          </a:prstGeom>
        </p:spPr>
      </p:pic>
    </p:spTree>
    <p:extLst>
      <p:ext uri="{BB962C8B-B14F-4D97-AF65-F5344CB8AC3E}">
        <p14:creationId xmlns:p14="http://schemas.microsoft.com/office/powerpoint/2010/main" val="3766980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6200" y="-95250"/>
            <a:ext cx="9290050" cy="5340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3" name="Google Shape;1298;p21">
            <a:extLst>
              <a:ext uri="{FF2B5EF4-FFF2-40B4-BE49-F238E27FC236}">
                <a16:creationId xmlns:a16="http://schemas.microsoft.com/office/drawing/2014/main" id="{2056A895-D45E-4E9B-A2A3-9954D0C46EAE}"/>
              </a:ext>
            </a:extLst>
          </p:cNvPr>
          <p:cNvSpPr txBox="1">
            <a:spLocks/>
          </p:cNvSpPr>
          <p:nvPr/>
        </p:nvSpPr>
        <p:spPr>
          <a:xfrm>
            <a:off x="-3066975" y="-37250"/>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a:solidFill>
                  <a:srgbClr val="FFFFFF"/>
                </a:solidFill>
              </a:rPr>
              <a:t>Data Structure</a:t>
            </a:r>
            <a:endParaRPr lang="en-US" dirty="0">
              <a:solidFill>
                <a:srgbClr val="FFFFFF"/>
              </a:solidFill>
            </a:endParaRPr>
          </a:p>
        </p:txBody>
      </p:sp>
      <p:sp>
        <p:nvSpPr>
          <p:cNvPr id="14" name="Google Shape;1298;p21">
            <a:extLst>
              <a:ext uri="{FF2B5EF4-FFF2-40B4-BE49-F238E27FC236}">
                <a16:creationId xmlns:a16="http://schemas.microsoft.com/office/drawing/2014/main" id="{15CA2D5D-FD6E-449F-BFDD-54F3927B05BC}"/>
              </a:ext>
            </a:extLst>
          </p:cNvPr>
          <p:cNvSpPr txBox="1">
            <a:spLocks/>
          </p:cNvSpPr>
          <p:nvPr/>
        </p:nvSpPr>
        <p:spPr>
          <a:xfrm>
            <a:off x="353442" y="593450"/>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1800" b="0" dirty="0">
                <a:solidFill>
                  <a:srgbClr val="FFFFFF"/>
                </a:solidFill>
              </a:rPr>
              <a:t>Fixing our Data for better data structure </a:t>
            </a:r>
          </a:p>
        </p:txBody>
      </p:sp>
      <p:pic>
        <p:nvPicPr>
          <p:cNvPr id="15" name="Picture 14">
            <a:extLst>
              <a:ext uri="{FF2B5EF4-FFF2-40B4-BE49-F238E27FC236}">
                <a16:creationId xmlns:a16="http://schemas.microsoft.com/office/drawing/2014/main" id="{371B496B-2895-4A59-B4A0-FB4D60C889A6}"/>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6" name="Picture 15" descr="Logo&#10;&#10;Description automatically generated">
            <a:extLst>
              <a:ext uri="{FF2B5EF4-FFF2-40B4-BE49-F238E27FC236}">
                <a16:creationId xmlns:a16="http://schemas.microsoft.com/office/drawing/2014/main" id="{7C790ECE-F118-4421-A9AF-1792C0EB9917}"/>
              </a:ext>
            </a:extLst>
          </p:cNvPr>
          <p:cNvPicPr>
            <a:picLocks noChangeAspect="1"/>
          </p:cNvPicPr>
          <p:nvPr/>
        </p:nvPicPr>
        <p:blipFill>
          <a:blip r:embed="rId4"/>
          <a:stretch>
            <a:fillRect/>
          </a:stretch>
        </p:blipFill>
        <p:spPr>
          <a:xfrm>
            <a:off x="8681189" y="338853"/>
            <a:ext cx="187662" cy="86572"/>
          </a:xfrm>
          <a:prstGeom prst="rect">
            <a:avLst/>
          </a:prstGeom>
        </p:spPr>
      </p:pic>
      <p:pic>
        <p:nvPicPr>
          <p:cNvPr id="8" name="Picture 7" descr="Diagram&#10;&#10;Description automatically generated">
            <a:extLst>
              <a:ext uri="{FF2B5EF4-FFF2-40B4-BE49-F238E27FC236}">
                <a16:creationId xmlns:a16="http://schemas.microsoft.com/office/drawing/2014/main" id="{88963784-4203-BD4E-FC22-D9EEFACF7DD9}"/>
              </a:ext>
            </a:extLst>
          </p:cNvPr>
          <p:cNvPicPr>
            <a:picLocks noChangeAspect="1"/>
          </p:cNvPicPr>
          <p:nvPr/>
        </p:nvPicPr>
        <p:blipFill>
          <a:blip r:embed="rId5"/>
          <a:stretch>
            <a:fillRect/>
          </a:stretch>
        </p:blipFill>
        <p:spPr>
          <a:xfrm>
            <a:off x="1362241" y="998220"/>
            <a:ext cx="6089484" cy="3611880"/>
          </a:xfrm>
          <a:prstGeom prst="rect">
            <a:avLst/>
          </a:prstGeom>
        </p:spPr>
      </p:pic>
    </p:spTree>
    <p:extLst>
      <p:ext uri="{BB962C8B-B14F-4D97-AF65-F5344CB8AC3E}">
        <p14:creationId xmlns:p14="http://schemas.microsoft.com/office/powerpoint/2010/main" val="407693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6200" y="-95250"/>
            <a:ext cx="9290050" cy="5340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3066975" y="-37250"/>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Data Structure</a:t>
            </a:r>
            <a:endParaRPr dirty="0">
              <a:solidFill>
                <a:srgbClr val="FFFFFF"/>
              </a:solidFill>
            </a:endParaRPr>
          </a:p>
        </p:txBody>
      </p:sp>
      <p:sp>
        <p:nvSpPr>
          <p:cNvPr id="9" name="Google Shape;1298;p21">
            <a:extLst>
              <a:ext uri="{FF2B5EF4-FFF2-40B4-BE49-F238E27FC236}">
                <a16:creationId xmlns:a16="http://schemas.microsoft.com/office/drawing/2014/main" id="{0E688A62-8348-4C8A-94AF-4D5485F73DB8}"/>
              </a:ext>
            </a:extLst>
          </p:cNvPr>
          <p:cNvSpPr txBox="1">
            <a:spLocks/>
          </p:cNvSpPr>
          <p:nvPr/>
        </p:nvSpPr>
        <p:spPr>
          <a:xfrm>
            <a:off x="353442" y="593450"/>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1800" b="0" dirty="0">
                <a:solidFill>
                  <a:srgbClr val="FFFFFF"/>
                </a:solidFill>
              </a:rPr>
              <a:t>Fixing our Data for better data structure </a:t>
            </a:r>
          </a:p>
        </p:txBody>
      </p:sp>
      <p:pic>
        <p:nvPicPr>
          <p:cNvPr id="10" name="Picture 9">
            <a:extLst>
              <a:ext uri="{FF2B5EF4-FFF2-40B4-BE49-F238E27FC236}">
                <a16:creationId xmlns:a16="http://schemas.microsoft.com/office/drawing/2014/main" id="{76F45FC3-5D20-49ED-8D9B-2C2D1DA83729}"/>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1" name="Picture 10" descr="Logo&#10;&#10;Description automatically generated">
            <a:extLst>
              <a:ext uri="{FF2B5EF4-FFF2-40B4-BE49-F238E27FC236}">
                <a16:creationId xmlns:a16="http://schemas.microsoft.com/office/drawing/2014/main" id="{074B52D6-B773-472F-B736-B1B52ABDF6F3}"/>
              </a:ext>
            </a:extLst>
          </p:cNvPr>
          <p:cNvPicPr>
            <a:picLocks noChangeAspect="1"/>
          </p:cNvPicPr>
          <p:nvPr/>
        </p:nvPicPr>
        <p:blipFill>
          <a:blip r:embed="rId4"/>
          <a:stretch>
            <a:fillRect/>
          </a:stretch>
        </p:blipFill>
        <p:spPr>
          <a:xfrm>
            <a:off x="8681189" y="338853"/>
            <a:ext cx="187662" cy="86572"/>
          </a:xfrm>
          <a:prstGeom prst="rect">
            <a:avLst/>
          </a:prstGeom>
        </p:spPr>
      </p:pic>
      <p:pic>
        <p:nvPicPr>
          <p:cNvPr id="8" name="Picture 7" descr="Diagram&#10;&#10;Description automatically generated">
            <a:extLst>
              <a:ext uri="{FF2B5EF4-FFF2-40B4-BE49-F238E27FC236}">
                <a16:creationId xmlns:a16="http://schemas.microsoft.com/office/drawing/2014/main" id="{0FEC587A-EE3E-1106-DA24-C753B0F7A485}"/>
              </a:ext>
            </a:extLst>
          </p:cNvPr>
          <p:cNvPicPr>
            <a:picLocks noChangeAspect="1"/>
          </p:cNvPicPr>
          <p:nvPr/>
        </p:nvPicPr>
        <p:blipFill>
          <a:blip r:embed="rId5"/>
          <a:stretch>
            <a:fillRect/>
          </a:stretch>
        </p:blipFill>
        <p:spPr>
          <a:xfrm>
            <a:off x="1675844" y="1076860"/>
            <a:ext cx="5941014" cy="3819338"/>
          </a:xfrm>
          <a:prstGeom prst="rect">
            <a:avLst/>
          </a:prstGeom>
        </p:spPr>
      </p:pic>
    </p:spTree>
    <p:extLst>
      <p:ext uri="{BB962C8B-B14F-4D97-AF65-F5344CB8AC3E}">
        <p14:creationId xmlns:p14="http://schemas.microsoft.com/office/powerpoint/2010/main" val="3271070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1" name="Google Shape;1298;p21">
            <a:extLst>
              <a:ext uri="{FF2B5EF4-FFF2-40B4-BE49-F238E27FC236}">
                <a16:creationId xmlns:a16="http://schemas.microsoft.com/office/drawing/2014/main" id="{276F4BF9-4B94-4DBB-92D2-C01167B7E54C}"/>
              </a:ext>
            </a:extLst>
          </p:cNvPr>
          <p:cNvSpPr txBox="1">
            <a:spLocks noGrp="1"/>
          </p:cNvSpPr>
          <p:nvPr>
            <p:ph type="title"/>
          </p:nvPr>
        </p:nvSpPr>
        <p:spPr>
          <a:xfrm>
            <a:off x="-3066975" y="-37250"/>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Data Structure</a:t>
            </a:r>
            <a:endParaRPr dirty="0">
              <a:solidFill>
                <a:srgbClr val="FFFFFF"/>
              </a:solidFill>
            </a:endParaRPr>
          </a:p>
        </p:txBody>
      </p:sp>
      <p:sp>
        <p:nvSpPr>
          <p:cNvPr id="12" name="Google Shape;1298;p21">
            <a:extLst>
              <a:ext uri="{FF2B5EF4-FFF2-40B4-BE49-F238E27FC236}">
                <a16:creationId xmlns:a16="http://schemas.microsoft.com/office/drawing/2014/main" id="{C171B733-9311-47E2-91FD-B6BBA1E58368}"/>
              </a:ext>
            </a:extLst>
          </p:cNvPr>
          <p:cNvSpPr txBox="1">
            <a:spLocks/>
          </p:cNvSpPr>
          <p:nvPr/>
        </p:nvSpPr>
        <p:spPr>
          <a:xfrm>
            <a:off x="353442" y="593450"/>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1800" b="0" dirty="0">
                <a:solidFill>
                  <a:srgbClr val="FFFFFF"/>
                </a:solidFill>
              </a:rPr>
              <a:t>Getting the final data structure </a:t>
            </a:r>
          </a:p>
        </p:txBody>
      </p:sp>
      <p:pic>
        <p:nvPicPr>
          <p:cNvPr id="13" name="Picture 12">
            <a:extLst>
              <a:ext uri="{FF2B5EF4-FFF2-40B4-BE49-F238E27FC236}">
                <a16:creationId xmlns:a16="http://schemas.microsoft.com/office/drawing/2014/main" id="{6FCC3088-457F-444A-BEDC-E960FD77AC88}"/>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4" name="Picture 13" descr="Logo&#10;&#10;Description automatically generated">
            <a:extLst>
              <a:ext uri="{FF2B5EF4-FFF2-40B4-BE49-F238E27FC236}">
                <a16:creationId xmlns:a16="http://schemas.microsoft.com/office/drawing/2014/main" id="{19EED1E4-F0AA-40B0-B442-8FCCAD862473}"/>
              </a:ext>
            </a:extLst>
          </p:cNvPr>
          <p:cNvPicPr>
            <a:picLocks noChangeAspect="1"/>
          </p:cNvPicPr>
          <p:nvPr/>
        </p:nvPicPr>
        <p:blipFill>
          <a:blip r:embed="rId4"/>
          <a:stretch>
            <a:fillRect/>
          </a:stretch>
        </p:blipFill>
        <p:spPr>
          <a:xfrm>
            <a:off x="8681189" y="338853"/>
            <a:ext cx="187662" cy="86572"/>
          </a:xfrm>
          <a:prstGeom prst="rect">
            <a:avLst/>
          </a:prstGeom>
        </p:spPr>
      </p:pic>
      <p:pic>
        <p:nvPicPr>
          <p:cNvPr id="9" name="Picture 8" descr="Diagram&#10;&#10;Description automatically generated">
            <a:extLst>
              <a:ext uri="{FF2B5EF4-FFF2-40B4-BE49-F238E27FC236}">
                <a16:creationId xmlns:a16="http://schemas.microsoft.com/office/drawing/2014/main" id="{46BF2039-936C-510F-7834-F9B2D84B8AA2}"/>
              </a:ext>
            </a:extLst>
          </p:cNvPr>
          <p:cNvPicPr>
            <a:picLocks noChangeAspect="1"/>
          </p:cNvPicPr>
          <p:nvPr/>
        </p:nvPicPr>
        <p:blipFill>
          <a:blip r:embed="rId5"/>
          <a:stretch>
            <a:fillRect/>
          </a:stretch>
        </p:blipFill>
        <p:spPr>
          <a:xfrm>
            <a:off x="1542457" y="1090735"/>
            <a:ext cx="6059086" cy="3771427"/>
          </a:xfrm>
          <a:prstGeom prst="rect">
            <a:avLst/>
          </a:prstGeom>
        </p:spPr>
      </p:pic>
    </p:spTree>
    <p:extLst>
      <p:ext uri="{BB962C8B-B14F-4D97-AF65-F5344CB8AC3E}">
        <p14:creationId xmlns:p14="http://schemas.microsoft.com/office/powerpoint/2010/main" val="2882232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1" name="Google Shape;1298;p21">
            <a:extLst>
              <a:ext uri="{FF2B5EF4-FFF2-40B4-BE49-F238E27FC236}">
                <a16:creationId xmlns:a16="http://schemas.microsoft.com/office/drawing/2014/main" id="{276F4BF9-4B94-4DBB-92D2-C01167B7E54C}"/>
              </a:ext>
            </a:extLst>
          </p:cNvPr>
          <p:cNvSpPr txBox="1">
            <a:spLocks noGrp="1"/>
          </p:cNvSpPr>
          <p:nvPr>
            <p:ph type="title"/>
          </p:nvPr>
        </p:nvSpPr>
        <p:spPr>
          <a:xfrm>
            <a:off x="-3066975" y="-37250"/>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Data Structure</a:t>
            </a:r>
            <a:endParaRPr dirty="0">
              <a:solidFill>
                <a:srgbClr val="FFFFFF"/>
              </a:solidFill>
            </a:endParaRPr>
          </a:p>
        </p:txBody>
      </p:sp>
      <p:sp>
        <p:nvSpPr>
          <p:cNvPr id="12" name="Google Shape;1298;p21">
            <a:extLst>
              <a:ext uri="{FF2B5EF4-FFF2-40B4-BE49-F238E27FC236}">
                <a16:creationId xmlns:a16="http://schemas.microsoft.com/office/drawing/2014/main" id="{C171B733-9311-47E2-91FD-B6BBA1E58368}"/>
              </a:ext>
            </a:extLst>
          </p:cNvPr>
          <p:cNvSpPr txBox="1">
            <a:spLocks/>
          </p:cNvSpPr>
          <p:nvPr/>
        </p:nvSpPr>
        <p:spPr>
          <a:xfrm>
            <a:off x="353442" y="593450"/>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1800" b="0" dirty="0">
                <a:solidFill>
                  <a:srgbClr val="FFFFFF"/>
                </a:solidFill>
              </a:rPr>
              <a:t>Getting the final data structure </a:t>
            </a:r>
          </a:p>
        </p:txBody>
      </p:sp>
      <p:pic>
        <p:nvPicPr>
          <p:cNvPr id="13" name="Picture 12">
            <a:extLst>
              <a:ext uri="{FF2B5EF4-FFF2-40B4-BE49-F238E27FC236}">
                <a16:creationId xmlns:a16="http://schemas.microsoft.com/office/drawing/2014/main" id="{6FCC3088-457F-444A-BEDC-E960FD77AC88}"/>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4" name="Picture 13" descr="Logo&#10;&#10;Description automatically generated">
            <a:extLst>
              <a:ext uri="{FF2B5EF4-FFF2-40B4-BE49-F238E27FC236}">
                <a16:creationId xmlns:a16="http://schemas.microsoft.com/office/drawing/2014/main" id="{19EED1E4-F0AA-40B0-B442-8FCCAD862473}"/>
              </a:ext>
            </a:extLst>
          </p:cNvPr>
          <p:cNvPicPr>
            <a:picLocks noChangeAspect="1"/>
          </p:cNvPicPr>
          <p:nvPr/>
        </p:nvPicPr>
        <p:blipFill>
          <a:blip r:embed="rId4"/>
          <a:stretch>
            <a:fillRect/>
          </a:stretch>
        </p:blipFill>
        <p:spPr>
          <a:xfrm>
            <a:off x="8681189" y="338853"/>
            <a:ext cx="187662" cy="86572"/>
          </a:xfrm>
          <a:prstGeom prst="rect">
            <a:avLst/>
          </a:prstGeom>
        </p:spPr>
      </p:pic>
      <p:pic>
        <p:nvPicPr>
          <p:cNvPr id="8" name="Picture 7" descr="Chart&#10;&#10;Description automatically generated">
            <a:extLst>
              <a:ext uri="{FF2B5EF4-FFF2-40B4-BE49-F238E27FC236}">
                <a16:creationId xmlns:a16="http://schemas.microsoft.com/office/drawing/2014/main" id="{A9F39456-65DC-96A5-92A2-C26F56A0CA98}"/>
              </a:ext>
            </a:extLst>
          </p:cNvPr>
          <p:cNvPicPr>
            <a:picLocks noChangeAspect="1"/>
          </p:cNvPicPr>
          <p:nvPr/>
        </p:nvPicPr>
        <p:blipFill>
          <a:blip r:embed="rId5"/>
          <a:stretch>
            <a:fillRect/>
          </a:stretch>
        </p:blipFill>
        <p:spPr>
          <a:xfrm>
            <a:off x="1284703" y="1081309"/>
            <a:ext cx="6574594" cy="3829658"/>
          </a:xfrm>
          <a:prstGeom prst="rect">
            <a:avLst/>
          </a:prstGeom>
        </p:spPr>
      </p:pic>
    </p:spTree>
    <p:extLst>
      <p:ext uri="{BB962C8B-B14F-4D97-AF65-F5344CB8AC3E}">
        <p14:creationId xmlns:p14="http://schemas.microsoft.com/office/powerpoint/2010/main" val="3463735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1" name="Google Shape;1298;p21">
            <a:extLst>
              <a:ext uri="{FF2B5EF4-FFF2-40B4-BE49-F238E27FC236}">
                <a16:creationId xmlns:a16="http://schemas.microsoft.com/office/drawing/2014/main" id="{276F4BF9-4B94-4DBB-92D2-C01167B7E54C}"/>
              </a:ext>
            </a:extLst>
          </p:cNvPr>
          <p:cNvSpPr txBox="1">
            <a:spLocks noGrp="1"/>
          </p:cNvSpPr>
          <p:nvPr>
            <p:ph type="title"/>
          </p:nvPr>
        </p:nvSpPr>
        <p:spPr>
          <a:xfrm>
            <a:off x="-3066975" y="-37250"/>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Data Structure</a:t>
            </a:r>
            <a:endParaRPr dirty="0">
              <a:solidFill>
                <a:srgbClr val="FFFFFF"/>
              </a:solidFill>
            </a:endParaRPr>
          </a:p>
        </p:txBody>
      </p:sp>
      <p:sp>
        <p:nvSpPr>
          <p:cNvPr id="12" name="Google Shape;1298;p21">
            <a:extLst>
              <a:ext uri="{FF2B5EF4-FFF2-40B4-BE49-F238E27FC236}">
                <a16:creationId xmlns:a16="http://schemas.microsoft.com/office/drawing/2014/main" id="{C171B733-9311-47E2-91FD-B6BBA1E58368}"/>
              </a:ext>
            </a:extLst>
          </p:cNvPr>
          <p:cNvSpPr txBox="1">
            <a:spLocks/>
          </p:cNvSpPr>
          <p:nvPr/>
        </p:nvSpPr>
        <p:spPr>
          <a:xfrm>
            <a:off x="353442" y="593450"/>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1800" b="0" dirty="0">
                <a:solidFill>
                  <a:srgbClr val="FFFFFF"/>
                </a:solidFill>
              </a:rPr>
              <a:t>Getting the final data structure </a:t>
            </a:r>
          </a:p>
        </p:txBody>
      </p:sp>
      <p:pic>
        <p:nvPicPr>
          <p:cNvPr id="13" name="Picture 12">
            <a:extLst>
              <a:ext uri="{FF2B5EF4-FFF2-40B4-BE49-F238E27FC236}">
                <a16:creationId xmlns:a16="http://schemas.microsoft.com/office/drawing/2014/main" id="{6FCC3088-457F-444A-BEDC-E960FD77AC88}"/>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4" name="Picture 13" descr="Logo&#10;&#10;Description automatically generated">
            <a:extLst>
              <a:ext uri="{FF2B5EF4-FFF2-40B4-BE49-F238E27FC236}">
                <a16:creationId xmlns:a16="http://schemas.microsoft.com/office/drawing/2014/main" id="{19EED1E4-F0AA-40B0-B442-8FCCAD862473}"/>
              </a:ext>
            </a:extLst>
          </p:cNvPr>
          <p:cNvPicPr>
            <a:picLocks noChangeAspect="1"/>
          </p:cNvPicPr>
          <p:nvPr/>
        </p:nvPicPr>
        <p:blipFill>
          <a:blip r:embed="rId4"/>
          <a:stretch>
            <a:fillRect/>
          </a:stretch>
        </p:blipFill>
        <p:spPr>
          <a:xfrm>
            <a:off x="8681189" y="338853"/>
            <a:ext cx="187662" cy="86572"/>
          </a:xfrm>
          <a:prstGeom prst="rect">
            <a:avLst/>
          </a:prstGeom>
        </p:spPr>
      </p:pic>
      <p:pic>
        <p:nvPicPr>
          <p:cNvPr id="8" name="Picture 7" descr="Chart, bubble chart&#10;&#10;Description automatically generated">
            <a:extLst>
              <a:ext uri="{FF2B5EF4-FFF2-40B4-BE49-F238E27FC236}">
                <a16:creationId xmlns:a16="http://schemas.microsoft.com/office/drawing/2014/main" id="{BBC3A937-DAC4-4369-262C-35D8A2039797}"/>
              </a:ext>
            </a:extLst>
          </p:cNvPr>
          <p:cNvPicPr>
            <a:picLocks noChangeAspect="1"/>
          </p:cNvPicPr>
          <p:nvPr/>
        </p:nvPicPr>
        <p:blipFill>
          <a:blip r:embed="rId5"/>
          <a:stretch>
            <a:fillRect/>
          </a:stretch>
        </p:blipFill>
        <p:spPr>
          <a:xfrm>
            <a:off x="1594305" y="1061759"/>
            <a:ext cx="5955390" cy="3814432"/>
          </a:xfrm>
          <a:prstGeom prst="rect">
            <a:avLst/>
          </a:prstGeom>
        </p:spPr>
      </p:pic>
    </p:spTree>
    <p:extLst>
      <p:ext uri="{BB962C8B-B14F-4D97-AF65-F5344CB8AC3E}">
        <p14:creationId xmlns:p14="http://schemas.microsoft.com/office/powerpoint/2010/main" val="2703576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5"/>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Research Question</a:t>
            </a:r>
            <a:endParaRPr dirty="0"/>
          </a:p>
        </p:txBody>
      </p:sp>
      <p:grpSp>
        <p:nvGrpSpPr>
          <p:cNvPr id="1596" name="Google Shape;1596;p25"/>
          <p:cNvGrpSpPr/>
          <p:nvPr/>
        </p:nvGrpSpPr>
        <p:grpSpPr>
          <a:xfrm>
            <a:off x="708850" y="1373222"/>
            <a:ext cx="1671151" cy="2996599"/>
            <a:chOff x="739550" y="1490484"/>
            <a:chExt cx="1671151" cy="2996599"/>
          </a:xfrm>
        </p:grpSpPr>
        <p:sp>
          <p:nvSpPr>
            <p:cNvPr id="1597" name="Google Shape;1597;p25"/>
            <p:cNvSpPr/>
            <p:nvPr/>
          </p:nvSpPr>
          <p:spPr>
            <a:xfrm>
              <a:off x="903770" y="1492261"/>
              <a:ext cx="1314280" cy="849536"/>
            </a:xfrm>
            <a:custGeom>
              <a:avLst/>
              <a:gdLst/>
              <a:ahLst/>
              <a:cxnLst/>
              <a:rect l="l" t="t" r="r" b="b"/>
              <a:pathLst>
                <a:path w="5178" h="3347" extrusionOk="0">
                  <a:moveTo>
                    <a:pt x="484" y="1"/>
                  </a:moveTo>
                  <a:cubicBezTo>
                    <a:pt x="359" y="840"/>
                    <a:pt x="178" y="1656"/>
                    <a:pt x="48" y="2521"/>
                  </a:cubicBezTo>
                  <a:cubicBezTo>
                    <a:pt x="20" y="2740"/>
                    <a:pt x="4" y="2959"/>
                    <a:pt x="1" y="3178"/>
                  </a:cubicBezTo>
                  <a:cubicBezTo>
                    <a:pt x="165" y="3192"/>
                    <a:pt x="330" y="3196"/>
                    <a:pt x="494" y="3196"/>
                  </a:cubicBezTo>
                  <a:cubicBezTo>
                    <a:pt x="791" y="3196"/>
                    <a:pt x="1088" y="3182"/>
                    <a:pt x="1384" y="3182"/>
                  </a:cubicBezTo>
                  <a:cubicBezTo>
                    <a:pt x="1508" y="3182"/>
                    <a:pt x="1633" y="3184"/>
                    <a:pt x="1757" y="3192"/>
                  </a:cubicBezTo>
                  <a:cubicBezTo>
                    <a:pt x="1882" y="3199"/>
                    <a:pt x="2000" y="3219"/>
                    <a:pt x="2125" y="3225"/>
                  </a:cubicBezTo>
                  <a:cubicBezTo>
                    <a:pt x="3143" y="3237"/>
                    <a:pt x="4159" y="3292"/>
                    <a:pt x="5177" y="3346"/>
                  </a:cubicBezTo>
                  <a:cubicBezTo>
                    <a:pt x="5170" y="2948"/>
                    <a:pt x="5111" y="2559"/>
                    <a:pt x="5043" y="2153"/>
                  </a:cubicBezTo>
                  <a:cubicBezTo>
                    <a:pt x="5030" y="2075"/>
                    <a:pt x="5010" y="1997"/>
                    <a:pt x="4997" y="1917"/>
                  </a:cubicBezTo>
                  <a:cubicBezTo>
                    <a:pt x="4882" y="1258"/>
                    <a:pt x="4760" y="638"/>
                    <a:pt x="4634" y="1"/>
                  </a:cubicBezTo>
                  <a:close/>
                </a:path>
              </a:pathLst>
            </a:custGeom>
            <a:solidFill>
              <a:srgbClr val="CA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5"/>
            <p:cNvSpPr/>
            <p:nvPr/>
          </p:nvSpPr>
          <p:spPr>
            <a:xfrm>
              <a:off x="2076573" y="1492261"/>
              <a:ext cx="197218" cy="852581"/>
            </a:xfrm>
            <a:custGeom>
              <a:avLst/>
              <a:gdLst/>
              <a:ahLst/>
              <a:cxnLst/>
              <a:rect l="l" t="t" r="r" b="b"/>
              <a:pathLst>
                <a:path w="777" h="3359" extrusionOk="0">
                  <a:moveTo>
                    <a:pt x="1" y="1"/>
                  </a:moveTo>
                  <a:cubicBezTo>
                    <a:pt x="127" y="638"/>
                    <a:pt x="249" y="1260"/>
                    <a:pt x="364" y="1917"/>
                  </a:cubicBezTo>
                  <a:cubicBezTo>
                    <a:pt x="377" y="1997"/>
                    <a:pt x="397" y="2075"/>
                    <a:pt x="410" y="2153"/>
                  </a:cubicBezTo>
                  <a:cubicBezTo>
                    <a:pt x="478" y="2559"/>
                    <a:pt x="537" y="2948"/>
                    <a:pt x="542" y="3346"/>
                  </a:cubicBezTo>
                  <a:lnTo>
                    <a:pt x="777" y="3358"/>
                  </a:lnTo>
                  <a:cubicBezTo>
                    <a:pt x="707" y="1324"/>
                    <a:pt x="183" y="1"/>
                    <a:pt x="183"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a:off x="833463" y="1492261"/>
              <a:ext cx="1445759" cy="2994822"/>
            </a:xfrm>
            <a:custGeom>
              <a:avLst/>
              <a:gdLst/>
              <a:ahLst/>
              <a:cxnLst/>
              <a:rect l="l" t="t" r="r" b="b"/>
              <a:pathLst>
                <a:path w="5696" h="11799" extrusionOk="0">
                  <a:moveTo>
                    <a:pt x="603" y="1"/>
                  </a:moveTo>
                  <a:cubicBezTo>
                    <a:pt x="603" y="1"/>
                    <a:pt x="0" y="1522"/>
                    <a:pt x="0" y="3807"/>
                  </a:cubicBezTo>
                  <a:cubicBezTo>
                    <a:pt x="0" y="5563"/>
                    <a:pt x="957" y="6296"/>
                    <a:pt x="2017" y="6540"/>
                  </a:cubicBezTo>
                  <a:cubicBezTo>
                    <a:pt x="2058" y="6669"/>
                    <a:pt x="2194" y="6883"/>
                    <a:pt x="2642" y="6935"/>
                  </a:cubicBezTo>
                  <a:lnTo>
                    <a:pt x="2642" y="10619"/>
                  </a:lnTo>
                  <a:cubicBezTo>
                    <a:pt x="2465" y="10666"/>
                    <a:pt x="2192" y="10792"/>
                    <a:pt x="1904" y="11133"/>
                  </a:cubicBezTo>
                  <a:cubicBezTo>
                    <a:pt x="792" y="11195"/>
                    <a:pt x="797" y="11798"/>
                    <a:pt x="797" y="11798"/>
                  </a:cubicBezTo>
                  <a:lnTo>
                    <a:pt x="4898" y="11798"/>
                  </a:lnTo>
                  <a:cubicBezTo>
                    <a:pt x="4898" y="11798"/>
                    <a:pt x="4905" y="11195"/>
                    <a:pt x="3790" y="11133"/>
                  </a:cubicBezTo>
                  <a:cubicBezTo>
                    <a:pt x="3502" y="10792"/>
                    <a:pt x="3231" y="10666"/>
                    <a:pt x="3052" y="10619"/>
                  </a:cubicBezTo>
                  <a:lnTo>
                    <a:pt x="3052" y="6935"/>
                  </a:lnTo>
                  <a:cubicBezTo>
                    <a:pt x="3502" y="6883"/>
                    <a:pt x="3637" y="6669"/>
                    <a:pt x="3679" y="6540"/>
                  </a:cubicBezTo>
                  <a:cubicBezTo>
                    <a:pt x="4739" y="6296"/>
                    <a:pt x="5696" y="5564"/>
                    <a:pt x="5696" y="3807"/>
                  </a:cubicBezTo>
                  <a:cubicBezTo>
                    <a:pt x="5696" y="3654"/>
                    <a:pt x="5692" y="3504"/>
                    <a:pt x="5687" y="3358"/>
                  </a:cubicBezTo>
                  <a:lnTo>
                    <a:pt x="5452" y="3346"/>
                  </a:lnTo>
                  <a:lnTo>
                    <a:pt x="5452" y="3346"/>
                  </a:lnTo>
                  <a:cubicBezTo>
                    <a:pt x="5452" y="3346"/>
                    <a:pt x="5452" y="3346"/>
                    <a:pt x="5452" y="3346"/>
                  </a:cubicBezTo>
                  <a:cubicBezTo>
                    <a:pt x="4436" y="3292"/>
                    <a:pt x="3418" y="3237"/>
                    <a:pt x="2402" y="3225"/>
                  </a:cubicBezTo>
                  <a:cubicBezTo>
                    <a:pt x="2275" y="3219"/>
                    <a:pt x="2159" y="3199"/>
                    <a:pt x="2032" y="3192"/>
                  </a:cubicBezTo>
                  <a:cubicBezTo>
                    <a:pt x="1906" y="3184"/>
                    <a:pt x="1779" y="3181"/>
                    <a:pt x="1652" y="3181"/>
                  </a:cubicBezTo>
                  <a:cubicBezTo>
                    <a:pt x="1355" y="3181"/>
                    <a:pt x="1058" y="3196"/>
                    <a:pt x="761" y="3196"/>
                  </a:cubicBezTo>
                  <a:cubicBezTo>
                    <a:pt x="600" y="3196"/>
                    <a:pt x="438" y="3192"/>
                    <a:pt x="276" y="3178"/>
                  </a:cubicBezTo>
                  <a:cubicBezTo>
                    <a:pt x="280" y="2959"/>
                    <a:pt x="295" y="2740"/>
                    <a:pt x="323" y="2521"/>
                  </a:cubicBezTo>
                  <a:cubicBezTo>
                    <a:pt x="453" y="1656"/>
                    <a:pt x="636" y="840"/>
                    <a:pt x="761"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a:off x="739550" y="2144319"/>
              <a:ext cx="1671151" cy="956648"/>
            </a:xfrm>
            <a:custGeom>
              <a:avLst/>
              <a:gdLst/>
              <a:ahLst/>
              <a:cxnLst/>
              <a:rect l="l" t="t" r="r" b="b"/>
              <a:pathLst>
                <a:path w="6584" h="3769" extrusionOk="0">
                  <a:moveTo>
                    <a:pt x="681" y="1"/>
                  </a:moveTo>
                  <a:cubicBezTo>
                    <a:pt x="681" y="1"/>
                    <a:pt x="0" y="3768"/>
                    <a:pt x="3292" y="3768"/>
                  </a:cubicBezTo>
                  <a:cubicBezTo>
                    <a:pt x="6583" y="3768"/>
                    <a:pt x="5736" y="1"/>
                    <a:pt x="5736" y="1"/>
                  </a:cubicBez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5"/>
            <p:cNvSpPr/>
            <p:nvPr/>
          </p:nvSpPr>
          <p:spPr>
            <a:xfrm>
              <a:off x="1120277" y="2204728"/>
              <a:ext cx="1197777" cy="835322"/>
            </a:xfrm>
            <a:custGeom>
              <a:avLst/>
              <a:gdLst/>
              <a:ahLst/>
              <a:cxnLst/>
              <a:rect l="l" t="t" r="r" b="b"/>
              <a:pathLst>
                <a:path w="4719" h="3291" extrusionOk="0">
                  <a:moveTo>
                    <a:pt x="3760" y="1"/>
                  </a:moveTo>
                  <a:lnTo>
                    <a:pt x="1" y="2064"/>
                  </a:lnTo>
                  <a:cubicBezTo>
                    <a:pt x="1" y="2064"/>
                    <a:pt x="641" y="3291"/>
                    <a:pt x="1866" y="3291"/>
                  </a:cubicBezTo>
                  <a:cubicBezTo>
                    <a:pt x="2161" y="3291"/>
                    <a:pt x="2490" y="3219"/>
                    <a:pt x="2853" y="3042"/>
                  </a:cubicBezTo>
                  <a:cubicBezTo>
                    <a:pt x="4718" y="2130"/>
                    <a:pt x="3760" y="1"/>
                    <a:pt x="3760"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5"/>
            <p:cNvSpPr/>
            <p:nvPr/>
          </p:nvSpPr>
          <p:spPr>
            <a:xfrm>
              <a:off x="1169772" y="2231632"/>
              <a:ext cx="1075943" cy="753592"/>
            </a:xfrm>
            <a:custGeom>
              <a:avLst/>
              <a:gdLst/>
              <a:ahLst/>
              <a:cxnLst/>
              <a:rect l="l" t="t" r="r" b="b"/>
              <a:pathLst>
                <a:path w="4239" h="2969" extrusionOk="0">
                  <a:moveTo>
                    <a:pt x="3370" y="1"/>
                  </a:moveTo>
                  <a:lnTo>
                    <a:pt x="0" y="1852"/>
                  </a:lnTo>
                  <a:cubicBezTo>
                    <a:pt x="0" y="1852"/>
                    <a:pt x="583" y="2968"/>
                    <a:pt x="1688" y="2968"/>
                  </a:cubicBezTo>
                  <a:cubicBezTo>
                    <a:pt x="1952" y="2968"/>
                    <a:pt x="2245" y="2905"/>
                    <a:pt x="2568" y="2747"/>
                  </a:cubicBezTo>
                  <a:cubicBezTo>
                    <a:pt x="4239" y="1929"/>
                    <a:pt x="3370" y="1"/>
                    <a:pt x="3370" y="1"/>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a:off x="1571820" y="2512101"/>
              <a:ext cx="426671" cy="430225"/>
            </a:xfrm>
            <a:custGeom>
              <a:avLst/>
              <a:gdLst/>
              <a:ahLst/>
              <a:cxnLst/>
              <a:rect l="l" t="t" r="r" b="b"/>
              <a:pathLst>
                <a:path w="1681" h="1695" extrusionOk="0">
                  <a:moveTo>
                    <a:pt x="68" y="1"/>
                  </a:moveTo>
                  <a:cubicBezTo>
                    <a:pt x="58" y="1"/>
                    <a:pt x="50" y="2"/>
                    <a:pt x="44" y="6"/>
                  </a:cubicBezTo>
                  <a:cubicBezTo>
                    <a:pt x="13" y="51"/>
                    <a:pt x="0" y="106"/>
                    <a:pt x="13" y="160"/>
                  </a:cubicBezTo>
                  <a:cubicBezTo>
                    <a:pt x="28" y="261"/>
                    <a:pt x="119" y="839"/>
                    <a:pt x="193" y="1209"/>
                  </a:cubicBezTo>
                  <a:cubicBezTo>
                    <a:pt x="244" y="1460"/>
                    <a:pt x="296" y="1695"/>
                    <a:pt x="529" y="1695"/>
                  </a:cubicBezTo>
                  <a:cubicBezTo>
                    <a:pt x="641" y="1695"/>
                    <a:pt x="796" y="1640"/>
                    <a:pt x="1013" y="1506"/>
                  </a:cubicBezTo>
                  <a:cubicBezTo>
                    <a:pt x="1680" y="1093"/>
                    <a:pt x="1315" y="984"/>
                    <a:pt x="1060" y="721"/>
                  </a:cubicBezTo>
                  <a:cubicBezTo>
                    <a:pt x="818" y="475"/>
                    <a:pt x="233" y="1"/>
                    <a:pt x="68"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a:off x="1296173" y="2528599"/>
              <a:ext cx="329458" cy="432002"/>
            </a:xfrm>
            <a:custGeom>
              <a:avLst/>
              <a:gdLst/>
              <a:ahLst/>
              <a:cxnLst/>
              <a:rect l="l" t="t" r="r" b="b"/>
              <a:pathLst>
                <a:path w="1298" h="1702" extrusionOk="0">
                  <a:moveTo>
                    <a:pt x="988" y="1"/>
                  </a:moveTo>
                  <a:cubicBezTo>
                    <a:pt x="962" y="1"/>
                    <a:pt x="934" y="25"/>
                    <a:pt x="908" y="45"/>
                  </a:cubicBezTo>
                  <a:cubicBezTo>
                    <a:pt x="859" y="78"/>
                    <a:pt x="569" y="338"/>
                    <a:pt x="284" y="703"/>
                  </a:cubicBezTo>
                  <a:cubicBezTo>
                    <a:pt x="1" y="1066"/>
                    <a:pt x="69" y="1205"/>
                    <a:pt x="175" y="1311"/>
                  </a:cubicBezTo>
                  <a:cubicBezTo>
                    <a:pt x="281" y="1417"/>
                    <a:pt x="465" y="1526"/>
                    <a:pt x="807" y="1660"/>
                  </a:cubicBezTo>
                  <a:cubicBezTo>
                    <a:pt x="882" y="1689"/>
                    <a:pt x="948" y="1702"/>
                    <a:pt x="1005" y="1702"/>
                  </a:cubicBezTo>
                  <a:cubicBezTo>
                    <a:pt x="1210" y="1702"/>
                    <a:pt x="1298" y="1540"/>
                    <a:pt x="1258" y="1375"/>
                  </a:cubicBezTo>
                  <a:cubicBezTo>
                    <a:pt x="1208" y="1163"/>
                    <a:pt x="1041" y="54"/>
                    <a:pt x="1041" y="54"/>
                  </a:cubicBezTo>
                  <a:cubicBezTo>
                    <a:pt x="1025" y="14"/>
                    <a:pt x="1007" y="1"/>
                    <a:pt x="988"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a:off x="1604055" y="2471490"/>
              <a:ext cx="468044" cy="296969"/>
            </a:xfrm>
            <a:custGeom>
              <a:avLst/>
              <a:gdLst/>
              <a:ahLst/>
              <a:cxnLst/>
              <a:rect l="l" t="t" r="r" b="b"/>
              <a:pathLst>
                <a:path w="1844" h="1170" extrusionOk="0">
                  <a:moveTo>
                    <a:pt x="342" y="0"/>
                  </a:moveTo>
                  <a:cubicBezTo>
                    <a:pt x="180" y="0"/>
                    <a:pt x="61" y="4"/>
                    <a:pt x="47" y="16"/>
                  </a:cubicBezTo>
                  <a:cubicBezTo>
                    <a:pt x="0" y="56"/>
                    <a:pt x="155" y="164"/>
                    <a:pt x="270" y="252"/>
                  </a:cubicBezTo>
                  <a:cubicBezTo>
                    <a:pt x="386" y="339"/>
                    <a:pt x="1060" y="918"/>
                    <a:pt x="1214" y="1065"/>
                  </a:cubicBezTo>
                  <a:cubicBezTo>
                    <a:pt x="1294" y="1139"/>
                    <a:pt x="1350" y="1169"/>
                    <a:pt x="1394" y="1169"/>
                  </a:cubicBezTo>
                  <a:cubicBezTo>
                    <a:pt x="1438" y="1169"/>
                    <a:pt x="1470" y="1141"/>
                    <a:pt x="1503" y="1098"/>
                  </a:cubicBezTo>
                  <a:cubicBezTo>
                    <a:pt x="1635" y="919"/>
                    <a:pt x="1723" y="713"/>
                    <a:pt x="1765" y="494"/>
                  </a:cubicBezTo>
                  <a:cubicBezTo>
                    <a:pt x="1844" y="70"/>
                    <a:pt x="1708" y="11"/>
                    <a:pt x="1565" y="11"/>
                  </a:cubicBezTo>
                  <a:cubicBezTo>
                    <a:pt x="1509" y="11"/>
                    <a:pt x="1453" y="20"/>
                    <a:pt x="1407" y="20"/>
                  </a:cubicBezTo>
                  <a:cubicBezTo>
                    <a:pt x="1404" y="20"/>
                    <a:pt x="1400" y="20"/>
                    <a:pt x="1397" y="20"/>
                  </a:cubicBezTo>
                  <a:cubicBezTo>
                    <a:pt x="1262" y="20"/>
                    <a:pt x="697" y="0"/>
                    <a:pt x="342"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p:nvPr/>
          </p:nvSpPr>
          <p:spPr>
            <a:xfrm>
              <a:off x="1623345" y="2241024"/>
              <a:ext cx="430986" cy="217524"/>
            </a:xfrm>
            <a:custGeom>
              <a:avLst/>
              <a:gdLst/>
              <a:ahLst/>
              <a:cxnLst/>
              <a:rect l="l" t="t" r="r" b="b"/>
              <a:pathLst>
                <a:path w="1698" h="857" extrusionOk="0">
                  <a:moveTo>
                    <a:pt x="1521" y="0"/>
                  </a:moveTo>
                  <a:lnTo>
                    <a:pt x="1" y="834"/>
                  </a:lnTo>
                  <a:cubicBezTo>
                    <a:pt x="105" y="846"/>
                    <a:pt x="705" y="857"/>
                    <a:pt x="1119" y="857"/>
                  </a:cubicBezTo>
                  <a:cubicBezTo>
                    <a:pt x="1284" y="857"/>
                    <a:pt x="1419" y="855"/>
                    <a:pt x="1481" y="851"/>
                  </a:cubicBezTo>
                  <a:cubicBezTo>
                    <a:pt x="1698" y="839"/>
                    <a:pt x="1696" y="737"/>
                    <a:pt x="1682" y="551"/>
                  </a:cubicBezTo>
                  <a:cubicBezTo>
                    <a:pt x="1668" y="363"/>
                    <a:pt x="1521" y="0"/>
                    <a:pt x="1521"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5"/>
            <p:cNvSpPr/>
            <p:nvPr/>
          </p:nvSpPr>
          <p:spPr>
            <a:xfrm>
              <a:off x="1194900" y="2508547"/>
              <a:ext cx="326413" cy="276664"/>
            </a:xfrm>
            <a:custGeom>
              <a:avLst/>
              <a:gdLst/>
              <a:ahLst/>
              <a:cxnLst/>
              <a:rect l="l" t="t" r="r" b="b"/>
              <a:pathLst>
                <a:path w="1286" h="1090" extrusionOk="0">
                  <a:moveTo>
                    <a:pt x="1286" y="1"/>
                  </a:moveTo>
                  <a:lnTo>
                    <a:pt x="0" y="707"/>
                  </a:lnTo>
                  <a:cubicBezTo>
                    <a:pt x="0" y="707"/>
                    <a:pt x="122" y="949"/>
                    <a:pt x="216" y="1050"/>
                  </a:cubicBezTo>
                  <a:cubicBezTo>
                    <a:pt x="242" y="1078"/>
                    <a:pt x="268" y="1090"/>
                    <a:pt x="294" y="1090"/>
                  </a:cubicBezTo>
                  <a:cubicBezTo>
                    <a:pt x="357" y="1090"/>
                    <a:pt x="416" y="1018"/>
                    <a:pt x="466" y="956"/>
                  </a:cubicBezTo>
                  <a:cubicBezTo>
                    <a:pt x="534" y="869"/>
                    <a:pt x="1286" y="1"/>
                    <a:pt x="1286"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a:off x="1611162" y="2576824"/>
              <a:ext cx="154069" cy="138078"/>
            </a:xfrm>
            <a:custGeom>
              <a:avLst/>
              <a:gdLst/>
              <a:ahLst/>
              <a:cxnLst/>
              <a:rect l="l" t="t" r="r" b="b"/>
              <a:pathLst>
                <a:path w="607" h="544" extrusionOk="0">
                  <a:moveTo>
                    <a:pt x="49" y="1"/>
                  </a:moveTo>
                  <a:cubicBezTo>
                    <a:pt x="49" y="1"/>
                    <a:pt x="0" y="543"/>
                    <a:pt x="284" y="543"/>
                  </a:cubicBezTo>
                  <a:cubicBezTo>
                    <a:pt x="290" y="543"/>
                    <a:pt x="296" y="543"/>
                    <a:pt x="302" y="543"/>
                  </a:cubicBezTo>
                  <a:cubicBezTo>
                    <a:pt x="606" y="517"/>
                    <a:pt x="591" y="108"/>
                    <a:pt x="49" y="1"/>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a:off x="1708374" y="2501441"/>
              <a:ext cx="177166" cy="107112"/>
            </a:xfrm>
            <a:custGeom>
              <a:avLst/>
              <a:gdLst/>
              <a:ahLst/>
              <a:cxnLst/>
              <a:rect l="l" t="t" r="r" b="b"/>
              <a:pathLst>
                <a:path w="698" h="422" extrusionOk="0">
                  <a:moveTo>
                    <a:pt x="305" y="0"/>
                  </a:moveTo>
                  <a:cubicBezTo>
                    <a:pt x="219" y="0"/>
                    <a:pt x="117" y="20"/>
                    <a:pt x="1" y="68"/>
                  </a:cubicBezTo>
                  <a:cubicBezTo>
                    <a:pt x="1" y="68"/>
                    <a:pt x="193" y="421"/>
                    <a:pt x="397" y="421"/>
                  </a:cubicBezTo>
                  <a:cubicBezTo>
                    <a:pt x="436" y="421"/>
                    <a:pt x="475" y="408"/>
                    <a:pt x="513" y="378"/>
                  </a:cubicBezTo>
                  <a:cubicBezTo>
                    <a:pt x="697" y="231"/>
                    <a:pt x="596" y="0"/>
                    <a:pt x="305" y="0"/>
                  </a:cubicBezTo>
                  <a:close/>
                </a:path>
              </a:pathLst>
            </a:custGeom>
            <a:solidFill>
              <a:srgbClr val="FFF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a:off x="1320540" y="2487988"/>
              <a:ext cx="106097" cy="106351"/>
            </a:xfrm>
            <a:custGeom>
              <a:avLst/>
              <a:gdLst/>
              <a:ahLst/>
              <a:cxnLst/>
              <a:rect l="l" t="t" r="r" b="b"/>
              <a:pathLst>
                <a:path w="418" h="419" extrusionOk="0">
                  <a:moveTo>
                    <a:pt x="210" y="69"/>
                  </a:moveTo>
                  <a:cubicBezTo>
                    <a:pt x="278" y="69"/>
                    <a:pt x="327" y="157"/>
                    <a:pt x="332" y="217"/>
                  </a:cubicBezTo>
                  <a:cubicBezTo>
                    <a:pt x="336" y="292"/>
                    <a:pt x="277" y="354"/>
                    <a:pt x="200" y="354"/>
                  </a:cubicBezTo>
                  <a:cubicBezTo>
                    <a:pt x="129" y="351"/>
                    <a:pt x="77" y="278"/>
                    <a:pt x="80" y="210"/>
                  </a:cubicBezTo>
                  <a:cubicBezTo>
                    <a:pt x="82" y="142"/>
                    <a:pt x="138" y="88"/>
                    <a:pt x="200" y="69"/>
                  </a:cubicBezTo>
                  <a:cubicBezTo>
                    <a:pt x="203" y="69"/>
                    <a:pt x="206" y="69"/>
                    <a:pt x="210" y="69"/>
                  </a:cubicBezTo>
                  <a:close/>
                  <a:moveTo>
                    <a:pt x="214" y="0"/>
                  </a:moveTo>
                  <a:cubicBezTo>
                    <a:pt x="211" y="0"/>
                    <a:pt x="208" y="1"/>
                    <a:pt x="205" y="2"/>
                  </a:cubicBezTo>
                  <a:cubicBezTo>
                    <a:pt x="200" y="2"/>
                    <a:pt x="195" y="3"/>
                    <a:pt x="190" y="3"/>
                  </a:cubicBezTo>
                  <a:cubicBezTo>
                    <a:pt x="181" y="5"/>
                    <a:pt x="174" y="7"/>
                    <a:pt x="167" y="10"/>
                  </a:cubicBezTo>
                  <a:cubicBezTo>
                    <a:pt x="164" y="10"/>
                    <a:pt x="162" y="12"/>
                    <a:pt x="158" y="14"/>
                  </a:cubicBezTo>
                  <a:cubicBezTo>
                    <a:pt x="94" y="40"/>
                    <a:pt x="46" y="92"/>
                    <a:pt x="23" y="156"/>
                  </a:cubicBezTo>
                  <a:cubicBezTo>
                    <a:pt x="0" y="238"/>
                    <a:pt x="26" y="325"/>
                    <a:pt x="92" y="379"/>
                  </a:cubicBezTo>
                  <a:cubicBezTo>
                    <a:pt x="125" y="405"/>
                    <a:pt x="166" y="419"/>
                    <a:pt x="207" y="419"/>
                  </a:cubicBezTo>
                  <a:cubicBezTo>
                    <a:pt x="246" y="419"/>
                    <a:pt x="284" y="407"/>
                    <a:pt x="317" y="382"/>
                  </a:cubicBezTo>
                  <a:cubicBezTo>
                    <a:pt x="389" y="330"/>
                    <a:pt x="417" y="236"/>
                    <a:pt x="384" y="154"/>
                  </a:cubicBezTo>
                  <a:cubicBezTo>
                    <a:pt x="360" y="85"/>
                    <a:pt x="299" y="12"/>
                    <a:pt x="224" y="3"/>
                  </a:cubicBezTo>
                  <a:cubicBezTo>
                    <a:pt x="221" y="1"/>
                    <a:pt x="218" y="0"/>
                    <a:pt x="214"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5"/>
            <p:cNvSpPr/>
            <p:nvPr/>
          </p:nvSpPr>
          <p:spPr>
            <a:xfrm>
              <a:off x="1361912" y="2378847"/>
              <a:ext cx="66501" cy="62694"/>
            </a:xfrm>
            <a:custGeom>
              <a:avLst/>
              <a:gdLst/>
              <a:ahLst/>
              <a:cxnLst/>
              <a:rect l="l" t="t" r="r" b="b"/>
              <a:pathLst>
                <a:path w="262" h="247" extrusionOk="0">
                  <a:moveTo>
                    <a:pt x="138" y="65"/>
                  </a:moveTo>
                  <a:cubicBezTo>
                    <a:pt x="139" y="65"/>
                    <a:pt x="140" y="65"/>
                    <a:pt x="141" y="65"/>
                  </a:cubicBezTo>
                  <a:cubicBezTo>
                    <a:pt x="202" y="80"/>
                    <a:pt x="204" y="178"/>
                    <a:pt x="136" y="178"/>
                  </a:cubicBezTo>
                  <a:cubicBezTo>
                    <a:pt x="134" y="178"/>
                    <a:pt x="132" y="178"/>
                    <a:pt x="129" y="178"/>
                  </a:cubicBezTo>
                  <a:lnTo>
                    <a:pt x="127" y="178"/>
                  </a:lnTo>
                  <a:cubicBezTo>
                    <a:pt x="98" y="178"/>
                    <a:pt x="74" y="155"/>
                    <a:pt x="74" y="126"/>
                  </a:cubicBezTo>
                  <a:cubicBezTo>
                    <a:pt x="75" y="91"/>
                    <a:pt x="103" y="65"/>
                    <a:pt x="138" y="65"/>
                  </a:cubicBezTo>
                  <a:close/>
                  <a:moveTo>
                    <a:pt x="140" y="1"/>
                  </a:moveTo>
                  <a:cubicBezTo>
                    <a:pt x="72" y="1"/>
                    <a:pt x="14" y="52"/>
                    <a:pt x="8" y="119"/>
                  </a:cubicBezTo>
                  <a:cubicBezTo>
                    <a:pt x="1" y="187"/>
                    <a:pt x="56" y="239"/>
                    <a:pt x="121" y="246"/>
                  </a:cubicBezTo>
                  <a:cubicBezTo>
                    <a:pt x="126" y="246"/>
                    <a:pt x="131" y="247"/>
                    <a:pt x="136" y="247"/>
                  </a:cubicBezTo>
                  <a:cubicBezTo>
                    <a:pt x="196" y="247"/>
                    <a:pt x="246" y="202"/>
                    <a:pt x="253" y="143"/>
                  </a:cubicBezTo>
                  <a:cubicBezTo>
                    <a:pt x="261" y="77"/>
                    <a:pt x="218" y="16"/>
                    <a:pt x="155" y="1"/>
                  </a:cubicBezTo>
                  <a:lnTo>
                    <a:pt x="147" y="1"/>
                  </a:lnTo>
                  <a:cubicBezTo>
                    <a:pt x="144" y="1"/>
                    <a:pt x="142" y="1"/>
                    <a:pt x="140" y="1"/>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5"/>
            <p:cNvSpPr/>
            <p:nvPr/>
          </p:nvSpPr>
          <p:spPr>
            <a:xfrm>
              <a:off x="1078144" y="2315900"/>
              <a:ext cx="159399" cy="160414"/>
            </a:xfrm>
            <a:custGeom>
              <a:avLst/>
              <a:gdLst/>
              <a:ahLst/>
              <a:cxnLst/>
              <a:rect l="l" t="t" r="r" b="b"/>
              <a:pathLst>
                <a:path w="628" h="632" extrusionOk="0">
                  <a:moveTo>
                    <a:pt x="318" y="69"/>
                  </a:moveTo>
                  <a:cubicBezTo>
                    <a:pt x="346" y="69"/>
                    <a:pt x="375" y="72"/>
                    <a:pt x="401" y="79"/>
                  </a:cubicBezTo>
                  <a:cubicBezTo>
                    <a:pt x="453" y="94"/>
                    <a:pt x="493" y="132"/>
                    <a:pt x="512" y="181"/>
                  </a:cubicBezTo>
                  <a:cubicBezTo>
                    <a:pt x="556" y="277"/>
                    <a:pt x="552" y="402"/>
                    <a:pt x="485" y="485"/>
                  </a:cubicBezTo>
                  <a:cubicBezTo>
                    <a:pt x="443" y="536"/>
                    <a:pt x="378" y="568"/>
                    <a:pt x="313" y="568"/>
                  </a:cubicBezTo>
                  <a:cubicBezTo>
                    <a:pt x="285" y="568"/>
                    <a:pt x="256" y="561"/>
                    <a:pt x="229" y="548"/>
                  </a:cubicBezTo>
                  <a:cubicBezTo>
                    <a:pt x="139" y="496"/>
                    <a:pt x="82" y="402"/>
                    <a:pt x="78" y="299"/>
                  </a:cubicBezTo>
                  <a:cubicBezTo>
                    <a:pt x="76" y="181"/>
                    <a:pt x="179" y="119"/>
                    <a:pt x="271" y="72"/>
                  </a:cubicBezTo>
                  <a:cubicBezTo>
                    <a:pt x="287" y="70"/>
                    <a:pt x="302" y="69"/>
                    <a:pt x="318" y="69"/>
                  </a:cubicBezTo>
                  <a:close/>
                  <a:moveTo>
                    <a:pt x="274" y="0"/>
                  </a:moveTo>
                  <a:cubicBezTo>
                    <a:pt x="268" y="0"/>
                    <a:pt x="263" y="1"/>
                    <a:pt x="259" y="4"/>
                  </a:cubicBezTo>
                  <a:lnTo>
                    <a:pt x="254" y="7"/>
                  </a:lnTo>
                  <a:lnTo>
                    <a:pt x="245" y="7"/>
                  </a:lnTo>
                  <a:cubicBezTo>
                    <a:pt x="235" y="7"/>
                    <a:pt x="224" y="14"/>
                    <a:pt x="219" y="25"/>
                  </a:cubicBezTo>
                  <a:cubicBezTo>
                    <a:pt x="123" y="77"/>
                    <a:pt x="30" y="145"/>
                    <a:pt x="16" y="261"/>
                  </a:cubicBezTo>
                  <a:cubicBezTo>
                    <a:pt x="0" y="386"/>
                    <a:pt x="71" y="523"/>
                    <a:pt x="175" y="591"/>
                  </a:cubicBezTo>
                  <a:cubicBezTo>
                    <a:pt x="218" y="619"/>
                    <a:pt x="266" y="632"/>
                    <a:pt x="313" y="632"/>
                  </a:cubicBezTo>
                  <a:cubicBezTo>
                    <a:pt x="381" y="632"/>
                    <a:pt x="448" y="606"/>
                    <a:pt x="502" y="560"/>
                  </a:cubicBezTo>
                  <a:cubicBezTo>
                    <a:pt x="603" y="473"/>
                    <a:pt x="627" y="324"/>
                    <a:pt x="589" y="200"/>
                  </a:cubicBezTo>
                  <a:cubicBezTo>
                    <a:pt x="568" y="132"/>
                    <a:pt x="530" y="66"/>
                    <a:pt x="466" y="33"/>
                  </a:cubicBezTo>
                  <a:cubicBezTo>
                    <a:pt x="420" y="12"/>
                    <a:pt x="371" y="3"/>
                    <a:pt x="322" y="3"/>
                  </a:cubicBezTo>
                  <a:cubicBezTo>
                    <a:pt x="311" y="3"/>
                    <a:pt x="300" y="3"/>
                    <a:pt x="288" y="4"/>
                  </a:cubicBezTo>
                  <a:cubicBezTo>
                    <a:pt x="284" y="1"/>
                    <a:pt x="279" y="0"/>
                    <a:pt x="274"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a:off x="1572328" y="2329098"/>
              <a:ext cx="75638" cy="67770"/>
            </a:xfrm>
            <a:custGeom>
              <a:avLst/>
              <a:gdLst/>
              <a:ahLst/>
              <a:cxnLst/>
              <a:rect l="l" t="t" r="r" b="b"/>
              <a:pathLst>
                <a:path w="298" h="267" extrusionOk="0">
                  <a:moveTo>
                    <a:pt x="145" y="66"/>
                  </a:moveTo>
                  <a:cubicBezTo>
                    <a:pt x="173" y="66"/>
                    <a:pt x="200" y="82"/>
                    <a:pt x="210" y="108"/>
                  </a:cubicBezTo>
                  <a:cubicBezTo>
                    <a:pt x="223" y="143"/>
                    <a:pt x="209" y="179"/>
                    <a:pt x="177" y="197"/>
                  </a:cubicBezTo>
                  <a:cubicBezTo>
                    <a:pt x="171" y="199"/>
                    <a:pt x="164" y="200"/>
                    <a:pt x="157" y="200"/>
                  </a:cubicBezTo>
                  <a:cubicBezTo>
                    <a:pt x="124" y="200"/>
                    <a:pt x="96" y="174"/>
                    <a:pt x="97" y="140"/>
                  </a:cubicBezTo>
                  <a:cubicBezTo>
                    <a:pt x="97" y="131"/>
                    <a:pt x="94" y="124"/>
                    <a:pt x="89" y="117"/>
                  </a:cubicBezTo>
                  <a:cubicBezTo>
                    <a:pt x="91" y="96"/>
                    <a:pt x="103" y="79"/>
                    <a:pt x="122" y="70"/>
                  </a:cubicBezTo>
                  <a:cubicBezTo>
                    <a:pt x="129" y="67"/>
                    <a:pt x="137" y="66"/>
                    <a:pt x="145" y="66"/>
                  </a:cubicBezTo>
                  <a:close/>
                  <a:moveTo>
                    <a:pt x="146" y="0"/>
                  </a:moveTo>
                  <a:cubicBezTo>
                    <a:pt x="130" y="0"/>
                    <a:pt x="113" y="3"/>
                    <a:pt x="97" y="9"/>
                  </a:cubicBezTo>
                  <a:cubicBezTo>
                    <a:pt x="26" y="41"/>
                    <a:pt x="0" y="127"/>
                    <a:pt x="42" y="193"/>
                  </a:cubicBezTo>
                  <a:lnTo>
                    <a:pt x="44" y="197"/>
                  </a:lnTo>
                  <a:cubicBezTo>
                    <a:pt x="65" y="240"/>
                    <a:pt x="111" y="266"/>
                    <a:pt x="158" y="266"/>
                  </a:cubicBezTo>
                  <a:cubicBezTo>
                    <a:pt x="168" y="266"/>
                    <a:pt x="178" y="265"/>
                    <a:pt x="188" y="263"/>
                  </a:cubicBezTo>
                  <a:cubicBezTo>
                    <a:pt x="259" y="239"/>
                    <a:pt x="297" y="162"/>
                    <a:pt x="275" y="91"/>
                  </a:cubicBezTo>
                  <a:cubicBezTo>
                    <a:pt x="254" y="36"/>
                    <a:pt x="202" y="0"/>
                    <a:pt x="146"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a:off x="1429936" y="2221480"/>
              <a:ext cx="109904" cy="93152"/>
            </a:xfrm>
            <a:custGeom>
              <a:avLst/>
              <a:gdLst/>
              <a:ahLst/>
              <a:cxnLst/>
              <a:rect l="l" t="t" r="r" b="b"/>
              <a:pathLst>
                <a:path w="433" h="367" extrusionOk="0">
                  <a:moveTo>
                    <a:pt x="238" y="66"/>
                  </a:moveTo>
                  <a:cubicBezTo>
                    <a:pt x="296" y="66"/>
                    <a:pt x="346" y="110"/>
                    <a:pt x="358" y="168"/>
                  </a:cubicBezTo>
                  <a:cubicBezTo>
                    <a:pt x="363" y="234"/>
                    <a:pt x="316" y="293"/>
                    <a:pt x="250" y="301"/>
                  </a:cubicBezTo>
                  <a:cubicBezTo>
                    <a:pt x="246" y="302"/>
                    <a:pt x="241" y="302"/>
                    <a:pt x="237" y="302"/>
                  </a:cubicBezTo>
                  <a:cubicBezTo>
                    <a:pt x="93" y="302"/>
                    <a:pt x="76" y="80"/>
                    <a:pt x="228" y="67"/>
                  </a:cubicBezTo>
                  <a:cubicBezTo>
                    <a:pt x="231" y="67"/>
                    <a:pt x="234" y="66"/>
                    <a:pt x="238" y="66"/>
                  </a:cubicBezTo>
                  <a:close/>
                  <a:moveTo>
                    <a:pt x="234" y="1"/>
                  </a:moveTo>
                  <a:cubicBezTo>
                    <a:pt x="231" y="1"/>
                    <a:pt x="228" y="1"/>
                    <a:pt x="224" y="1"/>
                  </a:cubicBezTo>
                  <a:lnTo>
                    <a:pt x="216" y="1"/>
                  </a:lnTo>
                  <a:cubicBezTo>
                    <a:pt x="56" y="22"/>
                    <a:pt x="0" y="225"/>
                    <a:pt x="125" y="326"/>
                  </a:cubicBezTo>
                  <a:cubicBezTo>
                    <a:pt x="160" y="354"/>
                    <a:pt x="200" y="367"/>
                    <a:pt x="239" y="367"/>
                  </a:cubicBezTo>
                  <a:cubicBezTo>
                    <a:pt x="339" y="367"/>
                    <a:pt x="432" y="284"/>
                    <a:pt x="422" y="168"/>
                  </a:cubicBezTo>
                  <a:cubicBezTo>
                    <a:pt x="412" y="72"/>
                    <a:pt x="331" y="1"/>
                    <a:pt x="234" y="1"/>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a:off x="1788835" y="2226048"/>
              <a:ext cx="84268" cy="85284"/>
            </a:xfrm>
            <a:custGeom>
              <a:avLst/>
              <a:gdLst/>
              <a:ahLst/>
              <a:cxnLst/>
              <a:rect l="l" t="t" r="r" b="b"/>
              <a:pathLst>
                <a:path w="332" h="336" extrusionOk="0">
                  <a:moveTo>
                    <a:pt x="130" y="77"/>
                  </a:moveTo>
                  <a:cubicBezTo>
                    <a:pt x="136" y="88"/>
                    <a:pt x="147" y="96"/>
                    <a:pt x="161" y="96"/>
                  </a:cubicBezTo>
                  <a:cubicBezTo>
                    <a:pt x="163" y="96"/>
                    <a:pt x="166" y="96"/>
                    <a:pt x="169" y="96"/>
                  </a:cubicBezTo>
                  <a:cubicBezTo>
                    <a:pt x="171" y="95"/>
                    <a:pt x="174" y="95"/>
                    <a:pt x="177" y="95"/>
                  </a:cubicBezTo>
                  <a:cubicBezTo>
                    <a:pt x="229" y="95"/>
                    <a:pt x="271" y="142"/>
                    <a:pt x="264" y="195"/>
                  </a:cubicBezTo>
                  <a:cubicBezTo>
                    <a:pt x="251" y="238"/>
                    <a:pt x="211" y="268"/>
                    <a:pt x="166" y="268"/>
                  </a:cubicBezTo>
                  <a:cubicBezTo>
                    <a:pt x="162" y="268"/>
                    <a:pt x="158" y="268"/>
                    <a:pt x="155" y="268"/>
                  </a:cubicBezTo>
                  <a:cubicBezTo>
                    <a:pt x="104" y="259"/>
                    <a:pt x="68" y="216"/>
                    <a:pt x="68" y="165"/>
                  </a:cubicBezTo>
                  <a:cubicBezTo>
                    <a:pt x="70" y="125"/>
                    <a:pt x="94" y="90"/>
                    <a:pt x="130" y="77"/>
                  </a:cubicBezTo>
                  <a:close/>
                  <a:moveTo>
                    <a:pt x="176" y="0"/>
                  </a:moveTo>
                  <a:cubicBezTo>
                    <a:pt x="87" y="0"/>
                    <a:pt x="0" y="76"/>
                    <a:pt x="4" y="169"/>
                  </a:cubicBezTo>
                  <a:cubicBezTo>
                    <a:pt x="5" y="257"/>
                    <a:pt x="75" y="330"/>
                    <a:pt x="163" y="335"/>
                  </a:cubicBezTo>
                  <a:cubicBezTo>
                    <a:pt x="245" y="335"/>
                    <a:pt x="328" y="269"/>
                    <a:pt x="330" y="186"/>
                  </a:cubicBezTo>
                  <a:cubicBezTo>
                    <a:pt x="332" y="113"/>
                    <a:pt x="281" y="51"/>
                    <a:pt x="212" y="35"/>
                  </a:cubicBezTo>
                  <a:cubicBezTo>
                    <a:pt x="212" y="16"/>
                    <a:pt x="198" y="0"/>
                    <a:pt x="179" y="0"/>
                  </a:cubicBezTo>
                  <a:cubicBezTo>
                    <a:pt x="178" y="0"/>
                    <a:pt x="177" y="0"/>
                    <a:pt x="176" y="0"/>
                  </a:cubicBezTo>
                  <a:close/>
                </a:path>
              </a:pathLst>
            </a:custGeom>
            <a:solidFill>
              <a:srgbClr val="FF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a:off x="1393640" y="3208069"/>
              <a:ext cx="329966" cy="56348"/>
            </a:xfrm>
            <a:custGeom>
              <a:avLst/>
              <a:gdLst/>
              <a:ahLst/>
              <a:cxnLst/>
              <a:rect l="l" t="t" r="r" b="b"/>
              <a:pathLst>
                <a:path w="1300" h="222" extrusionOk="0">
                  <a:moveTo>
                    <a:pt x="1252" y="0"/>
                  </a:moveTo>
                  <a:cubicBezTo>
                    <a:pt x="1245" y="0"/>
                    <a:pt x="1237" y="3"/>
                    <a:pt x="1231" y="10"/>
                  </a:cubicBezTo>
                  <a:cubicBezTo>
                    <a:pt x="1086" y="142"/>
                    <a:pt x="873" y="145"/>
                    <a:pt x="689" y="152"/>
                  </a:cubicBezTo>
                  <a:cubicBezTo>
                    <a:pt x="647" y="154"/>
                    <a:pt x="604" y="156"/>
                    <a:pt x="561" y="156"/>
                  </a:cubicBezTo>
                  <a:cubicBezTo>
                    <a:pt x="386" y="156"/>
                    <a:pt x="208" y="131"/>
                    <a:pt x="72" y="17"/>
                  </a:cubicBezTo>
                  <a:cubicBezTo>
                    <a:pt x="65" y="11"/>
                    <a:pt x="58" y="8"/>
                    <a:pt x="50" y="8"/>
                  </a:cubicBezTo>
                  <a:cubicBezTo>
                    <a:pt x="24" y="8"/>
                    <a:pt x="1" y="41"/>
                    <a:pt x="27" y="62"/>
                  </a:cubicBezTo>
                  <a:cubicBezTo>
                    <a:pt x="180" y="192"/>
                    <a:pt x="377" y="221"/>
                    <a:pt x="572" y="221"/>
                  </a:cubicBezTo>
                  <a:cubicBezTo>
                    <a:pt x="611" y="221"/>
                    <a:pt x="650" y="220"/>
                    <a:pt x="689" y="218"/>
                  </a:cubicBezTo>
                  <a:cubicBezTo>
                    <a:pt x="892" y="209"/>
                    <a:pt x="1118" y="201"/>
                    <a:pt x="1276" y="55"/>
                  </a:cubicBezTo>
                  <a:cubicBezTo>
                    <a:pt x="1300" y="33"/>
                    <a:pt x="1277" y="0"/>
                    <a:pt x="1252" y="0"/>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a:off x="1493135" y="4170039"/>
              <a:ext cx="122341" cy="17006"/>
            </a:xfrm>
            <a:custGeom>
              <a:avLst/>
              <a:gdLst/>
              <a:ahLst/>
              <a:cxnLst/>
              <a:rect l="l" t="t" r="r" b="b"/>
              <a:pathLst>
                <a:path w="482" h="67" extrusionOk="0">
                  <a:moveTo>
                    <a:pt x="38" y="1"/>
                  </a:moveTo>
                  <a:cubicBezTo>
                    <a:pt x="0" y="6"/>
                    <a:pt x="0" y="62"/>
                    <a:pt x="38" y="67"/>
                  </a:cubicBezTo>
                  <a:lnTo>
                    <a:pt x="443" y="67"/>
                  </a:lnTo>
                  <a:cubicBezTo>
                    <a:pt x="481" y="62"/>
                    <a:pt x="481" y="6"/>
                    <a:pt x="443"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a:off x="1313686" y="4300755"/>
              <a:ext cx="489873" cy="17006"/>
            </a:xfrm>
            <a:custGeom>
              <a:avLst/>
              <a:gdLst/>
              <a:ahLst/>
              <a:cxnLst/>
              <a:rect l="l" t="t" r="r" b="b"/>
              <a:pathLst>
                <a:path w="1930" h="67" extrusionOk="0">
                  <a:moveTo>
                    <a:pt x="38" y="0"/>
                  </a:moveTo>
                  <a:cubicBezTo>
                    <a:pt x="0" y="7"/>
                    <a:pt x="0" y="59"/>
                    <a:pt x="38" y="66"/>
                  </a:cubicBezTo>
                  <a:lnTo>
                    <a:pt x="1893" y="66"/>
                  </a:lnTo>
                  <a:cubicBezTo>
                    <a:pt x="1930" y="59"/>
                    <a:pt x="1930" y="7"/>
                    <a:pt x="1893" y="0"/>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a:off x="882196" y="1490484"/>
              <a:ext cx="1360983" cy="1618356"/>
            </a:xfrm>
            <a:custGeom>
              <a:avLst/>
              <a:gdLst/>
              <a:ahLst/>
              <a:cxnLst/>
              <a:rect l="l" t="t" r="r" b="b"/>
              <a:pathLst>
                <a:path w="5362" h="6376" extrusionOk="0">
                  <a:moveTo>
                    <a:pt x="539" y="1"/>
                  </a:moveTo>
                  <a:cubicBezTo>
                    <a:pt x="536" y="25"/>
                    <a:pt x="79" y="2460"/>
                    <a:pt x="27" y="3178"/>
                  </a:cubicBezTo>
                  <a:cubicBezTo>
                    <a:pt x="1" y="3544"/>
                    <a:pt x="23" y="3913"/>
                    <a:pt x="91" y="4274"/>
                  </a:cubicBezTo>
                  <a:cubicBezTo>
                    <a:pt x="201" y="4821"/>
                    <a:pt x="416" y="5271"/>
                    <a:pt x="734" y="5613"/>
                  </a:cubicBezTo>
                  <a:cubicBezTo>
                    <a:pt x="1205" y="6120"/>
                    <a:pt x="1892" y="6375"/>
                    <a:pt x="2777" y="6375"/>
                  </a:cubicBezTo>
                  <a:cubicBezTo>
                    <a:pt x="3551" y="6375"/>
                    <a:pt x="4164" y="6141"/>
                    <a:pt x="4595" y="5679"/>
                  </a:cubicBezTo>
                  <a:cubicBezTo>
                    <a:pt x="5361" y="4856"/>
                    <a:pt x="5332" y="3556"/>
                    <a:pt x="5304" y="3178"/>
                  </a:cubicBezTo>
                  <a:cubicBezTo>
                    <a:pt x="5252" y="2460"/>
                    <a:pt x="4767" y="25"/>
                    <a:pt x="4760" y="1"/>
                  </a:cubicBezTo>
                  <a:lnTo>
                    <a:pt x="4696" y="13"/>
                  </a:lnTo>
                  <a:cubicBezTo>
                    <a:pt x="4701" y="39"/>
                    <a:pt x="5186" y="2469"/>
                    <a:pt x="5236" y="3183"/>
                  </a:cubicBezTo>
                  <a:cubicBezTo>
                    <a:pt x="5346" y="4654"/>
                    <a:pt x="4738" y="5431"/>
                    <a:pt x="4548" y="5634"/>
                  </a:cubicBezTo>
                  <a:cubicBezTo>
                    <a:pt x="4130" y="6082"/>
                    <a:pt x="3534" y="6311"/>
                    <a:pt x="2778" y="6311"/>
                  </a:cubicBezTo>
                  <a:cubicBezTo>
                    <a:pt x="1912" y="6311"/>
                    <a:pt x="1241" y="6061"/>
                    <a:pt x="782" y="5568"/>
                  </a:cubicBezTo>
                  <a:cubicBezTo>
                    <a:pt x="473" y="5236"/>
                    <a:pt x="265" y="4797"/>
                    <a:pt x="157" y="4262"/>
                  </a:cubicBezTo>
                  <a:cubicBezTo>
                    <a:pt x="89" y="3906"/>
                    <a:pt x="69" y="3544"/>
                    <a:pt x="93" y="3183"/>
                  </a:cubicBezTo>
                  <a:cubicBezTo>
                    <a:pt x="145" y="2469"/>
                    <a:pt x="600" y="37"/>
                    <a:pt x="605" y="13"/>
                  </a:cubicBezTo>
                  <a:lnTo>
                    <a:pt x="539" y="1"/>
                  </a:ln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25"/>
          <p:cNvSpPr txBox="1"/>
          <p:nvPr/>
        </p:nvSpPr>
        <p:spPr>
          <a:xfrm>
            <a:off x="2833574" y="1374295"/>
            <a:ext cx="5601576" cy="25677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4"/>
                </a:solidFill>
                <a:latin typeface="Fira Sans Extra Condensed SemiBold"/>
                <a:ea typeface="Fira Sans Extra Condensed SemiBold"/>
                <a:cs typeface="Fira Sans Extra Condensed SemiBold"/>
                <a:sym typeface="Fira Sans Extra Condensed SemiBold"/>
              </a:rPr>
              <a:t>Classification of similar customers</a:t>
            </a:r>
          </a:p>
          <a:p>
            <a:pPr marL="0" lvl="0" indent="0" algn="l" rtl="0">
              <a:spcBef>
                <a:spcPts val="0"/>
              </a:spcBef>
              <a:spcAft>
                <a:spcPts val="0"/>
              </a:spcAft>
              <a:buNone/>
            </a:pPr>
            <a:r>
              <a:rPr lang="en-US" sz="2000" dirty="0">
                <a:solidFill>
                  <a:schemeClr val="tx1"/>
                </a:solidFill>
                <a:latin typeface="Fira Sans Extra Condensed SemiBold"/>
                <a:ea typeface="Fira Sans Extra Condensed SemiBold"/>
                <a:cs typeface="Fira Sans Extra Condensed SemiBold"/>
                <a:sym typeface="Fira Sans Extra Condensed SemiBold"/>
              </a:rPr>
              <a:t>In order to make a better recommendation system</a:t>
            </a:r>
            <a:endParaRPr sz="2000" dirty="0">
              <a:solidFill>
                <a:schemeClr val="tx1"/>
              </a:solidFill>
              <a:latin typeface="Fira Sans Extra Condensed SemiBold"/>
              <a:ea typeface="Fira Sans Extra Condensed SemiBold"/>
              <a:cs typeface="Fira Sans Extra Condensed SemiBold"/>
              <a:sym typeface="Fira Sans Extra Condensed SemiBold"/>
            </a:endParaRPr>
          </a:p>
        </p:txBody>
      </p:sp>
      <p:pic>
        <p:nvPicPr>
          <p:cNvPr id="83" name="Picture 82" descr="Shape&#10;&#10;Description automatically generated with medium confidence">
            <a:extLst>
              <a:ext uri="{FF2B5EF4-FFF2-40B4-BE49-F238E27FC236}">
                <a16:creationId xmlns:a16="http://schemas.microsoft.com/office/drawing/2014/main" id="{6690E60B-64D4-4D0E-BD01-003A59493CAC}"/>
              </a:ext>
            </a:extLst>
          </p:cNvPr>
          <p:cNvPicPr>
            <a:picLocks noChangeAspect="1"/>
          </p:cNvPicPr>
          <p:nvPr/>
        </p:nvPicPr>
        <p:blipFill>
          <a:blip r:embed="rId3"/>
          <a:stretch>
            <a:fillRect/>
          </a:stretch>
        </p:blipFill>
        <p:spPr>
          <a:xfrm>
            <a:off x="8151921" y="92142"/>
            <a:ext cx="836443" cy="313917"/>
          </a:xfrm>
          <a:prstGeom prst="rect">
            <a:avLst/>
          </a:prstGeom>
        </p:spPr>
      </p:pic>
      <p:pic>
        <p:nvPicPr>
          <p:cNvPr id="84" name="Picture 83" descr="Logo&#10;&#10;Description automatically generated">
            <a:extLst>
              <a:ext uri="{FF2B5EF4-FFF2-40B4-BE49-F238E27FC236}">
                <a16:creationId xmlns:a16="http://schemas.microsoft.com/office/drawing/2014/main" id="{32F75DDF-88BF-4E3A-8571-B445070B30F6}"/>
              </a:ext>
            </a:extLst>
          </p:cNvPr>
          <p:cNvPicPr>
            <a:picLocks noChangeAspect="1"/>
          </p:cNvPicPr>
          <p:nvPr/>
        </p:nvPicPr>
        <p:blipFill>
          <a:blip r:embed="rId4"/>
          <a:stretch>
            <a:fillRect/>
          </a:stretch>
        </p:blipFill>
        <p:spPr>
          <a:xfrm>
            <a:off x="8678808" y="343615"/>
            <a:ext cx="187662" cy="695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1" name="Google Shape;1298;p21">
            <a:extLst>
              <a:ext uri="{FF2B5EF4-FFF2-40B4-BE49-F238E27FC236}">
                <a16:creationId xmlns:a16="http://schemas.microsoft.com/office/drawing/2014/main" id="{276F4BF9-4B94-4DBB-92D2-C01167B7E54C}"/>
              </a:ext>
            </a:extLst>
          </p:cNvPr>
          <p:cNvSpPr txBox="1">
            <a:spLocks noGrp="1"/>
          </p:cNvSpPr>
          <p:nvPr>
            <p:ph type="title"/>
          </p:nvPr>
        </p:nvSpPr>
        <p:spPr>
          <a:xfrm>
            <a:off x="-3066975" y="-37250"/>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Data Structure</a:t>
            </a:r>
            <a:endParaRPr dirty="0">
              <a:solidFill>
                <a:srgbClr val="FFFFFF"/>
              </a:solidFill>
            </a:endParaRPr>
          </a:p>
        </p:txBody>
      </p:sp>
      <p:sp>
        <p:nvSpPr>
          <p:cNvPr id="12" name="Google Shape;1298;p21">
            <a:extLst>
              <a:ext uri="{FF2B5EF4-FFF2-40B4-BE49-F238E27FC236}">
                <a16:creationId xmlns:a16="http://schemas.microsoft.com/office/drawing/2014/main" id="{C171B733-9311-47E2-91FD-B6BBA1E58368}"/>
              </a:ext>
            </a:extLst>
          </p:cNvPr>
          <p:cNvSpPr txBox="1">
            <a:spLocks/>
          </p:cNvSpPr>
          <p:nvPr/>
        </p:nvSpPr>
        <p:spPr>
          <a:xfrm>
            <a:off x="353442" y="593450"/>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1800" b="0" dirty="0">
                <a:solidFill>
                  <a:srgbClr val="FFFFFF"/>
                </a:solidFill>
              </a:rPr>
              <a:t>Getting the final data structure </a:t>
            </a:r>
          </a:p>
        </p:txBody>
      </p:sp>
      <p:pic>
        <p:nvPicPr>
          <p:cNvPr id="13" name="Picture 12">
            <a:extLst>
              <a:ext uri="{FF2B5EF4-FFF2-40B4-BE49-F238E27FC236}">
                <a16:creationId xmlns:a16="http://schemas.microsoft.com/office/drawing/2014/main" id="{6FCC3088-457F-444A-BEDC-E960FD77AC88}"/>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4" name="Picture 13" descr="Logo&#10;&#10;Description automatically generated">
            <a:extLst>
              <a:ext uri="{FF2B5EF4-FFF2-40B4-BE49-F238E27FC236}">
                <a16:creationId xmlns:a16="http://schemas.microsoft.com/office/drawing/2014/main" id="{19EED1E4-F0AA-40B0-B442-8FCCAD862473}"/>
              </a:ext>
            </a:extLst>
          </p:cNvPr>
          <p:cNvPicPr>
            <a:picLocks noChangeAspect="1"/>
          </p:cNvPicPr>
          <p:nvPr/>
        </p:nvPicPr>
        <p:blipFill>
          <a:blip r:embed="rId4"/>
          <a:stretch>
            <a:fillRect/>
          </a:stretch>
        </p:blipFill>
        <p:spPr>
          <a:xfrm>
            <a:off x="8681189" y="338853"/>
            <a:ext cx="187662" cy="86572"/>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612CE760-E9D9-7EC4-E9D9-DBF33BB00389}"/>
              </a:ext>
            </a:extLst>
          </p:cNvPr>
          <p:cNvPicPr>
            <a:picLocks noChangeAspect="1"/>
          </p:cNvPicPr>
          <p:nvPr/>
        </p:nvPicPr>
        <p:blipFill>
          <a:blip r:embed="rId5"/>
          <a:stretch>
            <a:fillRect/>
          </a:stretch>
        </p:blipFill>
        <p:spPr>
          <a:xfrm>
            <a:off x="699257" y="1201094"/>
            <a:ext cx="7870690" cy="3502300"/>
          </a:xfrm>
          <a:prstGeom prst="rect">
            <a:avLst/>
          </a:prstGeom>
        </p:spPr>
      </p:pic>
    </p:spTree>
    <p:extLst>
      <p:ext uri="{BB962C8B-B14F-4D97-AF65-F5344CB8AC3E}">
        <p14:creationId xmlns:p14="http://schemas.microsoft.com/office/powerpoint/2010/main" val="1262001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1" name="Google Shape;1298;p21">
            <a:extLst>
              <a:ext uri="{FF2B5EF4-FFF2-40B4-BE49-F238E27FC236}">
                <a16:creationId xmlns:a16="http://schemas.microsoft.com/office/drawing/2014/main" id="{276F4BF9-4B94-4DBB-92D2-C01167B7E54C}"/>
              </a:ext>
            </a:extLst>
          </p:cNvPr>
          <p:cNvSpPr txBox="1">
            <a:spLocks noGrp="1"/>
          </p:cNvSpPr>
          <p:nvPr>
            <p:ph type="title"/>
          </p:nvPr>
        </p:nvSpPr>
        <p:spPr>
          <a:xfrm>
            <a:off x="-3066975" y="-37250"/>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Data Structure</a:t>
            </a:r>
            <a:endParaRPr dirty="0">
              <a:solidFill>
                <a:srgbClr val="FFFFFF"/>
              </a:solidFill>
            </a:endParaRPr>
          </a:p>
        </p:txBody>
      </p:sp>
      <p:sp>
        <p:nvSpPr>
          <p:cNvPr id="12" name="Google Shape;1298;p21">
            <a:extLst>
              <a:ext uri="{FF2B5EF4-FFF2-40B4-BE49-F238E27FC236}">
                <a16:creationId xmlns:a16="http://schemas.microsoft.com/office/drawing/2014/main" id="{C171B733-9311-47E2-91FD-B6BBA1E58368}"/>
              </a:ext>
            </a:extLst>
          </p:cNvPr>
          <p:cNvSpPr txBox="1">
            <a:spLocks/>
          </p:cNvSpPr>
          <p:nvPr/>
        </p:nvSpPr>
        <p:spPr>
          <a:xfrm>
            <a:off x="353442" y="593450"/>
            <a:ext cx="821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500" b="1"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1800" b="0" dirty="0">
                <a:solidFill>
                  <a:srgbClr val="FFFFFF"/>
                </a:solidFill>
              </a:rPr>
              <a:t>Getting the final data structure </a:t>
            </a:r>
          </a:p>
        </p:txBody>
      </p:sp>
      <p:pic>
        <p:nvPicPr>
          <p:cNvPr id="13" name="Picture 12">
            <a:extLst>
              <a:ext uri="{FF2B5EF4-FFF2-40B4-BE49-F238E27FC236}">
                <a16:creationId xmlns:a16="http://schemas.microsoft.com/office/drawing/2014/main" id="{6FCC3088-457F-444A-BEDC-E960FD77AC88}"/>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4" name="Picture 13" descr="Logo&#10;&#10;Description automatically generated">
            <a:extLst>
              <a:ext uri="{FF2B5EF4-FFF2-40B4-BE49-F238E27FC236}">
                <a16:creationId xmlns:a16="http://schemas.microsoft.com/office/drawing/2014/main" id="{19EED1E4-F0AA-40B0-B442-8FCCAD862473}"/>
              </a:ext>
            </a:extLst>
          </p:cNvPr>
          <p:cNvPicPr>
            <a:picLocks noChangeAspect="1"/>
          </p:cNvPicPr>
          <p:nvPr/>
        </p:nvPicPr>
        <p:blipFill>
          <a:blip r:embed="rId4"/>
          <a:stretch>
            <a:fillRect/>
          </a:stretch>
        </p:blipFill>
        <p:spPr>
          <a:xfrm>
            <a:off x="8681189" y="338853"/>
            <a:ext cx="187662" cy="86572"/>
          </a:xfrm>
          <a:prstGeom prst="rect">
            <a:avLst/>
          </a:prstGeom>
        </p:spPr>
      </p:pic>
      <p:pic>
        <p:nvPicPr>
          <p:cNvPr id="8" name="Picture 7">
            <a:extLst>
              <a:ext uri="{FF2B5EF4-FFF2-40B4-BE49-F238E27FC236}">
                <a16:creationId xmlns:a16="http://schemas.microsoft.com/office/drawing/2014/main" id="{0E89D28C-37F7-E2F7-8B4C-64E967E43CC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7216" y="1166150"/>
            <a:ext cx="7129567" cy="3681324"/>
          </a:xfrm>
          <a:prstGeom prst="rect">
            <a:avLst/>
          </a:prstGeom>
          <a:noFill/>
          <a:ln>
            <a:noFill/>
          </a:ln>
        </p:spPr>
      </p:pic>
    </p:spTree>
    <p:extLst>
      <p:ext uri="{BB962C8B-B14F-4D97-AF65-F5344CB8AC3E}">
        <p14:creationId xmlns:p14="http://schemas.microsoft.com/office/powerpoint/2010/main" val="4069529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6200" y="-95250"/>
            <a:ext cx="9290050" cy="534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0" i="0" dirty="0">
              <a:solidFill>
                <a:srgbClr val="515F6C"/>
              </a:solidFill>
              <a:effectLst/>
              <a:latin typeface="-apple-system"/>
            </a:endParaRPr>
          </a:p>
        </p:txBody>
      </p:sp>
      <p:sp>
        <p:nvSpPr>
          <p:cNvPr id="1298" name="Google Shape;1298;p21"/>
          <p:cNvSpPr txBox="1">
            <a:spLocks noGrp="1"/>
          </p:cNvSpPr>
          <p:nvPr>
            <p:ph type="title"/>
          </p:nvPr>
        </p:nvSpPr>
        <p:spPr>
          <a:xfrm>
            <a:off x="464489" y="465906"/>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 Data Science</a:t>
            </a:r>
            <a:endParaRPr dirty="0">
              <a:solidFill>
                <a:srgbClr val="FFFFFF"/>
              </a:solidFill>
            </a:endParaRPr>
          </a:p>
        </p:txBody>
      </p:sp>
      <p:pic>
        <p:nvPicPr>
          <p:cNvPr id="13" name="Picture 12">
            <a:extLst>
              <a:ext uri="{FF2B5EF4-FFF2-40B4-BE49-F238E27FC236}">
                <a16:creationId xmlns:a16="http://schemas.microsoft.com/office/drawing/2014/main" id="{939B4248-2967-4585-9AF2-B78A95474C42}"/>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5" name="Picture 14" descr="Logo&#10;&#10;Description automatically generated">
            <a:extLst>
              <a:ext uri="{FF2B5EF4-FFF2-40B4-BE49-F238E27FC236}">
                <a16:creationId xmlns:a16="http://schemas.microsoft.com/office/drawing/2014/main" id="{8E774458-89EC-4E51-9FF6-E1AF5EDE9FF8}"/>
              </a:ext>
            </a:extLst>
          </p:cNvPr>
          <p:cNvPicPr>
            <a:picLocks noChangeAspect="1"/>
          </p:cNvPicPr>
          <p:nvPr/>
        </p:nvPicPr>
        <p:blipFill>
          <a:blip r:embed="rId4"/>
          <a:stretch>
            <a:fillRect/>
          </a:stretch>
        </p:blipFill>
        <p:spPr>
          <a:xfrm>
            <a:off x="8681189" y="338853"/>
            <a:ext cx="187662" cy="86572"/>
          </a:xfrm>
          <a:prstGeom prst="rect">
            <a:avLst/>
          </a:prstGeom>
        </p:spPr>
      </p:pic>
      <p:pic>
        <p:nvPicPr>
          <p:cNvPr id="7" name="Picture 6">
            <a:extLst>
              <a:ext uri="{FF2B5EF4-FFF2-40B4-BE49-F238E27FC236}">
                <a16:creationId xmlns:a16="http://schemas.microsoft.com/office/drawing/2014/main" id="{A2CC6872-33F6-4DFA-BD8F-51D21A908D01}"/>
              </a:ext>
            </a:extLst>
          </p:cNvPr>
          <p:cNvPicPr>
            <a:picLocks noChangeAspect="1"/>
          </p:cNvPicPr>
          <p:nvPr/>
        </p:nvPicPr>
        <p:blipFill>
          <a:blip r:embed="rId5"/>
          <a:stretch>
            <a:fillRect/>
          </a:stretch>
        </p:blipFill>
        <p:spPr>
          <a:xfrm>
            <a:off x="275149" y="247820"/>
            <a:ext cx="3152633" cy="1290127"/>
          </a:xfrm>
          <a:prstGeom prst="rect">
            <a:avLst/>
          </a:prstGeom>
        </p:spPr>
      </p:pic>
      <p:pic>
        <p:nvPicPr>
          <p:cNvPr id="10" name="Picture 9">
            <a:extLst>
              <a:ext uri="{FF2B5EF4-FFF2-40B4-BE49-F238E27FC236}">
                <a16:creationId xmlns:a16="http://schemas.microsoft.com/office/drawing/2014/main" id="{7E3DB299-F942-0F46-83EC-B0008B6CF601}"/>
              </a:ext>
            </a:extLst>
          </p:cNvPr>
          <p:cNvPicPr>
            <a:picLocks noChangeAspect="1"/>
          </p:cNvPicPr>
          <p:nvPr/>
        </p:nvPicPr>
        <p:blipFill rotWithShape="1">
          <a:blip r:embed="rId6"/>
          <a:srcRect l="28293" t="23005" r="3925" b="359"/>
          <a:stretch/>
        </p:blipFill>
        <p:spPr bwMode="auto">
          <a:xfrm>
            <a:off x="1063030" y="1772634"/>
            <a:ext cx="7231223" cy="2738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0046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6200" y="-95250"/>
            <a:ext cx="9290050" cy="534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0" i="0" dirty="0">
              <a:solidFill>
                <a:srgbClr val="515F6C"/>
              </a:solidFill>
              <a:effectLst/>
              <a:latin typeface="-apple-system"/>
            </a:endParaRPr>
          </a:p>
        </p:txBody>
      </p:sp>
      <p:sp>
        <p:nvSpPr>
          <p:cNvPr id="1298" name="Google Shape;1298;p21"/>
          <p:cNvSpPr txBox="1">
            <a:spLocks noGrp="1"/>
          </p:cNvSpPr>
          <p:nvPr>
            <p:ph type="title"/>
          </p:nvPr>
        </p:nvSpPr>
        <p:spPr>
          <a:xfrm>
            <a:off x="464489" y="465906"/>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 Data Science</a:t>
            </a:r>
            <a:endParaRPr dirty="0">
              <a:solidFill>
                <a:srgbClr val="FFFFFF"/>
              </a:solidFill>
            </a:endParaRPr>
          </a:p>
        </p:txBody>
      </p:sp>
      <p:pic>
        <p:nvPicPr>
          <p:cNvPr id="13" name="Picture 12">
            <a:extLst>
              <a:ext uri="{FF2B5EF4-FFF2-40B4-BE49-F238E27FC236}">
                <a16:creationId xmlns:a16="http://schemas.microsoft.com/office/drawing/2014/main" id="{939B4248-2967-4585-9AF2-B78A95474C42}"/>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5" name="Picture 14" descr="Logo&#10;&#10;Description automatically generated">
            <a:extLst>
              <a:ext uri="{FF2B5EF4-FFF2-40B4-BE49-F238E27FC236}">
                <a16:creationId xmlns:a16="http://schemas.microsoft.com/office/drawing/2014/main" id="{8E774458-89EC-4E51-9FF6-E1AF5EDE9FF8}"/>
              </a:ext>
            </a:extLst>
          </p:cNvPr>
          <p:cNvPicPr>
            <a:picLocks noChangeAspect="1"/>
          </p:cNvPicPr>
          <p:nvPr/>
        </p:nvPicPr>
        <p:blipFill>
          <a:blip r:embed="rId4"/>
          <a:stretch>
            <a:fillRect/>
          </a:stretch>
        </p:blipFill>
        <p:spPr>
          <a:xfrm>
            <a:off x="8681189" y="338853"/>
            <a:ext cx="187662" cy="86572"/>
          </a:xfrm>
          <a:prstGeom prst="rect">
            <a:avLst/>
          </a:prstGeom>
        </p:spPr>
      </p:pic>
      <p:pic>
        <p:nvPicPr>
          <p:cNvPr id="7" name="Picture 6">
            <a:extLst>
              <a:ext uri="{FF2B5EF4-FFF2-40B4-BE49-F238E27FC236}">
                <a16:creationId xmlns:a16="http://schemas.microsoft.com/office/drawing/2014/main" id="{A2CC6872-33F6-4DFA-BD8F-51D21A908D01}"/>
              </a:ext>
            </a:extLst>
          </p:cNvPr>
          <p:cNvPicPr>
            <a:picLocks noChangeAspect="1"/>
          </p:cNvPicPr>
          <p:nvPr/>
        </p:nvPicPr>
        <p:blipFill>
          <a:blip r:embed="rId5"/>
          <a:stretch>
            <a:fillRect/>
          </a:stretch>
        </p:blipFill>
        <p:spPr>
          <a:xfrm>
            <a:off x="0" y="107192"/>
            <a:ext cx="3152633" cy="1290127"/>
          </a:xfrm>
          <a:prstGeom prst="rect">
            <a:avLst/>
          </a:prstGeom>
        </p:spPr>
      </p:pic>
      <p:pic>
        <p:nvPicPr>
          <p:cNvPr id="8" name="Picture 7">
            <a:extLst>
              <a:ext uri="{FF2B5EF4-FFF2-40B4-BE49-F238E27FC236}">
                <a16:creationId xmlns:a16="http://schemas.microsoft.com/office/drawing/2014/main" id="{896ADB69-F95E-3D96-DCB5-3439C049C665}"/>
              </a:ext>
            </a:extLst>
          </p:cNvPr>
          <p:cNvPicPr>
            <a:picLocks noChangeAspect="1"/>
          </p:cNvPicPr>
          <p:nvPr/>
        </p:nvPicPr>
        <p:blipFill rotWithShape="1">
          <a:blip r:embed="rId6">
            <a:extLst>
              <a:ext uri="{28A0092B-C50C-407E-A947-70E740481C1C}">
                <a14:useLocalDpi xmlns:a14="http://schemas.microsoft.com/office/drawing/2010/main" val="0"/>
              </a:ext>
            </a:extLst>
          </a:blip>
          <a:srcRect l="13848" t="28210"/>
          <a:stretch/>
        </p:blipFill>
        <p:spPr bwMode="auto">
          <a:xfrm>
            <a:off x="1478915" y="1517559"/>
            <a:ext cx="6179820" cy="351874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5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6200" y="-95250"/>
            <a:ext cx="9290050" cy="534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0" i="0" dirty="0">
              <a:solidFill>
                <a:srgbClr val="515F6C"/>
              </a:solidFill>
              <a:effectLst/>
              <a:latin typeface="-apple-system"/>
            </a:endParaRPr>
          </a:p>
        </p:txBody>
      </p:sp>
      <p:sp>
        <p:nvSpPr>
          <p:cNvPr id="1298" name="Google Shape;1298;p21"/>
          <p:cNvSpPr txBox="1">
            <a:spLocks noGrp="1"/>
          </p:cNvSpPr>
          <p:nvPr>
            <p:ph type="title"/>
          </p:nvPr>
        </p:nvSpPr>
        <p:spPr>
          <a:xfrm>
            <a:off x="464489" y="465906"/>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Data Science</a:t>
            </a:r>
            <a:endParaRPr dirty="0">
              <a:solidFill>
                <a:srgbClr val="FFFFFF"/>
              </a:solidFill>
            </a:endParaRPr>
          </a:p>
        </p:txBody>
      </p:sp>
      <p:pic>
        <p:nvPicPr>
          <p:cNvPr id="13" name="Picture 12">
            <a:extLst>
              <a:ext uri="{FF2B5EF4-FFF2-40B4-BE49-F238E27FC236}">
                <a16:creationId xmlns:a16="http://schemas.microsoft.com/office/drawing/2014/main" id="{939B4248-2967-4585-9AF2-B78A95474C42}"/>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5" name="Picture 14" descr="Logo&#10;&#10;Description automatically generated">
            <a:extLst>
              <a:ext uri="{FF2B5EF4-FFF2-40B4-BE49-F238E27FC236}">
                <a16:creationId xmlns:a16="http://schemas.microsoft.com/office/drawing/2014/main" id="{8E774458-89EC-4E51-9FF6-E1AF5EDE9FF8}"/>
              </a:ext>
            </a:extLst>
          </p:cNvPr>
          <p:cNvPicPr>
            <a:picLocks noChangeAspect="1"/>
          </p:cNvPicPr>
          <p:nvPr/>
        </p:nvPicPr>
        <p:blipFill>
          <a:blip r:embed="rId4"/>
          <a:stretch>
            <a:fillRect/>
          </a:stretch>
        </p:blipFill>
        <p:spPr>
          <a:xfrm>
            <a:off x="8681189" y="338853"/>
            <a:ext cx="187662" cy="86572"/>
          </a:xfrm>
          <a:prstGeom prst="rect">
            <a:avLst/>
          </a:prstGeom>
        </p:spPr>
      </p:pic>
      <p:pic>
        <p:nvPicPr>
          <p:cNvPr id="9" name="Picture 8">
            <a:extLst>
              <a:ext uri="{FF2B5EF4-FFF2-40B4-BE49-F238E27FC236}">
                <a16:creationId xmlns:a16="http://schemas.microsoft.com/office/drawing/2014/main" id="{374EAAE6-651A-E00C-EB71-7D94F8F017D3}"/>
              </a:ext>
            </a:extLst>
          </p:cNvPr>
          <p:cNvPicPr>
            <a:picLocks noChangeAspect="1"/>
          </p:cNvPicPr>
          <p:nvPr/>
        </p:nvPicPr>
        <p:blipFill>
          <a:blip r:embed="rId5"/>
          <a:stretch>
            <a:fillRect/>
          </a:stretch>
        </p:blipFill>
        <p:spPr>
          <a:xfrm>
            <a:off x="996699" y="1751589"/>
            <a:ext cx="7152280" cy="3167118"/>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2E9FC3BE-3DCC-FEFC-7C77-512C0D54D44A}"/>
              </a:ext>
            </a:extLst>
          </p:cNvPr>
          <p:cNvPicPr>
            <a:picLocks noChangeAspect="1"/>
          </p:cNvPicPr>
          <p:nvPr/>
        </p:nvPicPr>
        <p:blipFill>
          <a:blip r:embed="rId6"/>
          <a:stretch>
            <a:fillRect/>
          </a:stretch>
        </p:blipFill>
        <p:spPr>
          <a:xfrm>
            <a:off x="2405890" y="1096175"/>
            <a:ext cx="4320430" cy="597845"/>
          </a:xfrm>
          <a:prstGeom prst="rect">
            <a:avLst/>
          </a:prstGeom>
        </p:spPr>
      </p:pic>
    </p:spTree>
    <p:extLst>
      <p:ext uri="{BB962C8B-B14F-4D97-AF65-F5344CB8AC3E}">
        <p14:creationId xmlns:p14="http://schemas.microsoft.com/office/powerpoint/2010/main" val="508392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6200" y="-95250"/>
            <a:ext cx="9290050" cy="534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0" i="0" dirty="0">
              <a:solidFill>
                <a:srgbClr val="515F6C"/>
              </a:solidFill>
              <a:effectLst/>
              <a:latin typeface="-apple-system"/>
            </a:endParaRPr>
          </a:p>
        </p:txBody>
      </p:sp>
      <p:sp>
        <p:nvSpPr>
          <p:cNvPr id="1298" name="Google Shape;1298;p21"/>
          <p:cNvSpPr txBox="1">
            <a:spLocks noGrp="1"/>
          </p:cNvSpPr>
          <p:nvPr>
            <p:ph type="title"/>
          </p:nvPr>
        </p:nvSpPr>
        <p:spPr>
          <a:xfrm>
            <a:off x="464489" y="465906"/>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Data Science</a:t>
            </a:r>
            <a:endParaRPr dirty="0">
              <a:solidFill>
                <a:srgbClr val="FFFFFF"/>
              </a:solidFill>
            </a:endParaRPr>
          </a:p>
        </p:txBody>
      </p:sp>
      <p:pic>
        <p:nvPicPr>
          <p:cNvPr id="13" name="Picture 12">
            <a:extLst>
              <a:ext uri="{FF2B5EF4-FFF2-40B4-BE49-F238E27FC236}">
                <a16:creationId xmlns:a16="http://schemas.microsoft.com/office/drawing/2014/main" id="{939B4248-2967-4585-9AF2-B78A95474C42}"/>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5" name="Picture 14" descr="Logo&#10;&#10;Description automatically generated">
            <a:extLst>
              <a:ext uri="{FF2B5EF4-FFF2-40B4-BE49-F238E27FC236}">
                <a16:creationId xmlns:a16="http://schemas.microsoft.com/office/drawing/2014/main" id="{8E774458-89EC-4E51-9FF6-E1AF5EDE9FF8}"/>
              </a:ext>
            </a:extLst>
          </p:cNvPr>
          <p:cNvPicPr>
            <a:picLocks noChangeAspect="1"/>
          </p:cNvPicPr>
          <p:nvPr/>
        </p:nvPicPr>
        <p:blipFill>
          <a:blip r:embed="rId4"/>
          <a:stretch>
            <a:fillRect/>
          </a:stretch>
        </p:blipFill>
        <p:spPr>
          <a:xfrm>
            <a:off x="8681189" y="338853"/>
            <a:ext cx="187662" cy="86572"/>
          </a:xfrm>
          <a:prstGeom prst="rect">
            <a:avLst/>
          </a:prstGeom>
        </p:spPr>
      </p:pic>
      <p:pic>
        <p:nvPicPr>
          <p:cNvPr id="7" name="Picture 6">
            <a:extLst>
              <a:ext uri="{FF2B5EF4-FFF2-40B4-BE49-F238E27FC236}">
                <a16:creationId xmlns:a16="http://schemas.microsoft.com/office/drawing/2014/main" id="{41027C93-FB66-3D9B-C82D-D60561625B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073" t="15256" r="2141" b="14263"/>
          <a:stretch/>
        </p:blipFill>
        <p:spPr bwMode="auto">
          <a:xfrm>
            <a:off x="868452" y="1674821"/>
            <a:ext cx="7400745" cy="3381375"/>
          </a:xfrm>
          <a:prstGeom prst="rect">
            <a:avLst/>
          </a:prstGeom>
          <a:noFill/>
          <a:ln>
            <a:noFill/>
          </a:ln>
          <a:extLst>
            <a:ext uri="{53640926-AAD7-44D8-BBD7-CCE9431645EC}">
              <a14:shadowObscured xmlns:a14="http://schemas.microsoft.com/office/drawing/2010/main"/>
            </a:ext>
          </a:extLst>
        </p:spPr>
      </p:pic>
      <p:pic>
        <p:nvPicPr>
          <p:cNvPr id="8" name="Picture 7" descr="Graphical user interface&#10;&#10;Description automatically generated with medium confidence">
            <a:extLst>
              <a:ext uri="{FF2B5EF4-FFF2-40B4-BE49-F238E27FC236}">
                <a16:creationId xmlns:a16="http://schemas.microsoft.com/office/drawing/2014/main" id="{7E74DF78-482B-7DBF-B85E-AE33E4272B7A}"/>
              </a:ext>
            </a:extLst>
          </p:cNvPr>
          <p:cNvPicPr>
            <a:picLocks noChangeAspect="1"/>
          </p:cNvPicPr>
          <p:nvPr/>
        </p:nvPicPr>
        <p:blipFill>
          <a:blip r:embed="rId6"/>
          <a:stretch>
            <a:fillRect/>
          </a:stretch>
        </p:blipFill>
        <p:spPr>
          <a:xfrm>
            <a:off x="2260879" y="1001917"/>
            <a:ext cx="4320430" cy="597845"/>
          </a:xfrm>
          <a:prstGeom prst="rect">
            <a:avLst/>
          </a:prstGeom>
        </p:spPr>
      </p:pic>
    </p:spTree>
    <p:extLst>
      <p:ext uri="{BB962C8B-B14F-4D97-AF65-F5344CB8AC3E}">
        <p14:creationId xmlns:p14="http://schemas.microsoft.com/office/powerpoint/2010/main" val="1870981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6200" y="-95250"/>
            <a:ext cx="9290050" cy="534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Data Science</a:t>
            </a:r>
            <a:endParaRPr dirty="0">
              <a:solidFill>
                <a:srgbClr val="FFFFFF"/>
              </a:solidFill>
            </a:endParaRPr>
          </a:p>
        </p:txBody>
      </p:sp>
      <p:pic>
        <p:nvPicPr>
          <p:cNvPr id="13" name="Picture 12">
            <a:extLst>
              <a:ext uri="{FF2B5EF4-FFF2-40B4-BE49-F238E27FC236}">
                <a16:creationId xmlns:a16="http://schemas.microsoft.com/office/drawing/2014/main" id="{939B4248-2967-4585-9AF2-B78A95474C42}"/>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5" name="Picture 14" descr="Logo&#10;&#10;Description automatically generated">
            <a:extLst>
              <a:ext uri="{FF2B5EF4-FFF2-40B4-BE49-F238E27FC236}">
                <a16:creationId xmlns:a16="http://schemas.microsoft.com/office/drawing/2014/main" id="{8E774458-89EC-4E51-9FF6-E1AF5EDE9FF8}"/>
              </a:ext>
            </a:extLst>
          </p:cNvPr>
          <p:cNvPicPr>
            <a:picLocks noChangeAspect="1"/>
          </p:cNvPicPr>
          <p:nvPr/>
        </p:nvPicPr>
        <p:blipFill>
          <a:blip r:embed="rId4"/>
          <a:stretch>
            <a:fillRect/>
          </a:stretch>
        </p:blipFill>
        <p:spPr>
          <a:xfrm>
            <a:off x="8681189" y="338853"/>
            <a:ext cx="187662" cy="86572"/>
          </a:xfrm>
          <a:prstGeom prst="rect">
            <a:avLst/>
          </a:prstGeom>
        </p:spPr>
      </p:pic>
      <p:pic>
        <p:nvPicPr>
          <p:cNvPr id="9" name="Picture 8">
            <a:extLst>
              <a:ext uri="{FF2B5EF4-FFF2-40B4-BE49-F238E27FC236}">
                <a16:creationId xmlns:a16="http://schemas.microsoft.com/office/drawing/2014/main" id="{BB523B7F-B196-4313-8CEC-472D82E5A2C5}"/>
              </a:ext>
            </a:extLst>
          </p:cNvPr>
          <p:cNvPicPr>
            <a:picLocks noChangeAspect="1"/>
          </p:cNvPicPr>
          <p:nvPr/>
        </p:nvPicPr>
        <p:blipFill rotWithShape="1">
          <a:blip r:embed="rId5"/>
          <a:srcRect l="1" t="10044" r="66615" b="6161"/>
          <a:stretch/>
        </p:blipFill>
        <p:spPr>
          <a:xfrm>
            <a:off x="86976" y="131169"/>
            <a:ext cx="2841651" cy="1136711"/>
          </a:xfrm>
          <a:prstGeom prst="rect">
            <a:avLst/>
          </a:prstGeom>
        </p:spPr>
      </p:pic>
      <p:pic>
        <p:nvPicPr>
          <p:cNvPr id="12" name="Picture 11" descr="Chart&#10;&#10;Description automatically generated">
            <a:extLst>
              <a:ext uri="{FF2B5EF4-FFF2-40B4-BE49-F238E27FC236}">
                <a16:creationId xmlns:a16="http://schemas.microsoft.com/office/drawing/2014/main" id="{81D0620E-A0B6-5FE1-A84E-3A994383C4D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179" t="15244" r="5778" b="7623"/>
          <a:stretch/>
        </p:blipFill>
        <p:spPr bwMode="auto">
          <a:xfrm>
            <a:off x="2065390" y="1177114"/>
            <a:ext cx="5484077" cy="38352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645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6200" y="-95250"/>
            <a:ext cx="9290050" cy="534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Data Science</a:t>
            </a:r>
            <a:endParaRPr dirty="0">
              <a:solidFill>
                <a:srgbClr val="FFFFFF"/>
              </a:solidFill>
            </a:endParaRPr>
          </a:p>
        </p:txBody>
      </p:sp>
      <p:pic>
        <p:nvPicPr>
          <p:cNvPr id="13" name="Picture 12">
            <a:extLst>
              <a:ext uri="{FF2B5EF4-FFF2-40B4-BE49-F238E27FC236}">
                <a16:creationId xmlns:a16="http://schemas.microsoft.com/office/drawing/2014/main" id="{939B4248-2967-4585-9AF2-B78A95474C42}"/>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5" name="Picture 14" descr="Logo&#10;&#10;Description automatically generated">
            <a:extLst>
              <a:ext uri="{FF2B5EF4-FFF2-40B4-BE49-F238E27FC236}">
                <a16:creationId xmlns:a16="http://schemas.microsoft.com/office/drawing/2014/main" id="{8E774458-89EC-4E51-9FF6-E1AF5EDE9FF8}"/>
              </a:ext>
            </a:extLst>
          </p:cNvPr>
          <p:cNvPicPr>
            <a:picLocks noChangeAspect="1"/>
          </p:cNvPicPr>
          <p:nvPr/>
        </p:nvPicPr>
        <p:blipFill>
          <a:blip r:embed="rId4"/>
          <a:stretch>
            <a:fillRect/>
          </a:stretch>
        </p:blipFill>
        <p:spPr>
          <a:xfrm>
            <a:off x="8681189" y="338853"/>
            <a:ext cx="187662" cy="86572"/>
          </a:xfrm>
          <a:prstGeom prst="rect">
            <a:avLst/>
          </a:prstGeom>
        </p:spPr>
      </p:pic>
      <p:pic>
        <p:nvPicPr>
          <p:cNvPr id="9" name="Picture 8">
            <a:extLst>
              <a:ext uri="{FF2B5EF4-FFF2-40B4-BE49-F238E27FC236}">
                <a16:creationId xmlns:a16="http://schemas.microsoft.com/office/drawing/2014/main" id="{BB523B7F-B196-4313-8CEC-472D82E5A2C5}"/>
              </a:ext>
            </a:extLst>
          </p:cNvPr>
          <p:cNvPicPr>
            <a:picLocks noChangeAspect="1"/>
          </p:cNvPicPr>
          <p:nvPr/>
        </p:nvPicPr>
        <p:blipFill rotWithShape="1">
          <a:blip r:embed="rId5"/>
          <a:srcRect l="1" t="10044" r="66615" b="6161"/>
          <a:stretch/>
        </p:blipFill>
        <p:spPr>
          <a:xfrm>
            <a:off x="146351" y="131169"/>
            <a:ext cx="2841651" cy="1136711"/>
          </a:xfrm>
          <a:prstGeom prst="rect">
            <a:avLst/>
          </a:prstGeom>
        </p:spPr>
      </p:pic>
      <p:pic>
        <p:nvPicPr>
          <p:cNvPr id="8" name="Picture 7">
            <a:extLst>
              <a:ext uri="{FF2B5EF4-FFF2-40B4-BE49-F238E27FC236}">
                <a16:creationId xmlns:a16="http://schemas.microsoft.com/office/drawing/2014/main" id="{2C0F65EB-4E49-6692-B069-F8930703D54B}"/>
              </a:ext>
            </a:extLst>
          </p:cNvPr>
          <p:cNvPicPr>
            <a:picLocks noChangeAspect="1"/>
          </p:cNvPicPr>
          <p:nvPr/>
        </p:nvPicPr>
        <p:blipFill rotWithShape="1">
          <a:blip r:embed="rId6"/>
          <a:srcRect l="32794" t="13787" r="9595" b="10183"/>
          <a:stretch/>
        </p:blipFill>
        <p:spPr bwMode="auto">
          <a:xfrm>
            <a:off x="1869757" y="1004846"/>
            <a:ext cx="5398135" cy="40074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9994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6200" y="-95250"/>
            <a:ext cx="9290050" cy="534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Data Science</a:t>
            </a:r>
            <a:endParaRPr dirty="0">
              <a:solidFill>
                <a:srgbClr val="FFFFFF"/>
              </a:solidFill>
            </a:endParaRPr>
          </a:p>
        </p:txBody>
      </p:sp>
      <p:pic>
        <p:nvPicPr>
          <p:cNvPr id="13" name="Picture 12">
            <a:extLst>
              <a:ext uri="{FF2B5EF4-FFF2-40B4-BE49-F238E27FC236}">
                <a16:creationId xmlns:a16="http://schemas.microsoft.com/office/drawing/2014/main" id="{939B4248-2967-4585-9AF2-B78A95474C42}"/>
              </a:ext>
            </a:extLst>
          </p:cNvPr>
          <p:cNvPicPr>
            <a:picLocks noChangeAspect="1"/>
          </p:cNvPicPr>
          <p:nvPr/>
        </p:nvPicPr>
        <p:blipFill>
          <a:blip r:embed="rId3"/>
          <a:stretch>
            <a:fillRect/>
          </a:stretch>
        </p:blipFill>
        <p:spPr>
          <a:xfrm>
            <a:off x="8142245" y="87304"/>
            <a:ext cx="855404" cy="321033"/>
          </a:xfrm>
          <a:prstGeom prst="rect">
            <a:avLst/>
          </a:prstGeom>
        </p:spPr>
      </p:pic>
      <p:pic>
        <p:nvPicPr>
          <p:cNvPr id="15" name="Picture 14" descr="Logo&#10;&#10;Description automatically generated">
            <a:extLst>
              <a:ext uri="{FF2B5EF4-FFF2-40B4-BE49-F238E27FC236}">
                <a16:creationId xmlns:a16="http://schemas.microsoft.com/office/drawing/2014/main" id="{8E774458-89EC-4E51-9FF6-E1AF5EDE9FF8}"/>
              </a:ext>
            </a:extLst>
          </p:cNvPr>
          <p:cNvPicPr>
            <a:picLocks noChangeAspect="1"/>
          </p:cNvPicPr>
          <p:nvPr/>
        </p:nvPicPr>
        <p:blipFill>
          <a:blip r:embed="rId4"/>
          <a:stretch>
            <a:fillRect/>
          </a:stretch>
        </p:blipFill>
        <p:spPr>
          <a:xfrm>
            <a:off x="8681189" y="338853"/>
            <a:ext cx="187662" cy="86572"/>
          </a:xfrm>
          <a:prstGeom prst="rect">
            <a:avLst/>
          </a:prstGeom>
        </p:spPr>
      </p:pic>
      <p:pic>
        <p:nvPicPr>
          <p:cNvPr id="3" name="Picture 2">
            <a:extLst>
              <a:ext uri="{FF2B5EF4-FFF2-40B4-BE49-F238E27FC236}">
                <a16:creationId xmlns:a16="http://schemas.microsoft.com/office/drawing/2014/main" id="{2363F5F9-EBD0-404A-9556-FBCB83D92375}"/>
              </a:ext>
            </a:extLst>
          </p:cNvPr>
          <p:cNvPicPr>
            <a:picLocks noChangeAspect="1"/>
          </p:cNvPicPr>
          <p:nvPr/>
        </p:nvPicPr>
        <p:blipFill>
          <a:blip r:embed="rId5"/>
          <a:stretch>
            <a:fillRect/>
          </a:stretch>
        </p:blipFill>
        <p:spPr>
          <a:xfrm>
            <a:off x="321727" y="1935385"/>
            <a:ext cx="8675922" cy="2617953"/>
          </a:xfrm>
          <a:prstGeom prst="rect">
            <a:avLst/>
          </a:prstGeom>
        </p:spPr>
      </p:pic>
      <p:pic>
        <p:nvPicPr>
          <p:cNvPr id="5" name="Picture 4">
            <a:extLst>
              <a:ext uri="{FF2B5EF4-FFF2-40B4-BE49-F238E27FC236}">
                <a16:creationId xmlns:a16="http://schemas.microsoft.com/office/drawing/2014/main" id="{6E42F16E-8085-4FD9-A123-19A73E691C1C}"/>
              </a:ext>
            </a:extLst>
          </p:cNvPr>
          <p:cNvPicPr>
            <a:picLocks noChangeAspect="1"/>
          </p:cNvPicPr>
          <p:nvPr/>
        </p:nvPicPr>
        <p:blipFill>
          <a:blip r:embed="rId6"/>
          <a:stretch>
            <a:fillRect/>
          </a:stretch>
        </p:blipFill>
        <p:spPr>
          <a:xfrm>
            <a:off x="425159" y="1163424"/>
            <a:ext cx="8443692" cy="594412"/>
          </a:xfrm>
          <a:prstGeom prst="rect">
            <a:avLst/>
          </a:prstGeom>
        </p:spPr>
      </p:pic>
    </p:spTree>
    <p:extLst>
      <p:ext uri="{BB962C8B-B14F-4D97-AF65-F5344CB8AC3E}">
        <p14:creationId xmlns:p14="http://schemas.microsoft.com/office/powerpoint/2010/main" val="1725858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23"/>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Conclusions</a:t>
            </a:r>
            <a:endParaRPr dirty="0"/>
          </a:p>
        </p:txBody>
      </p:sp>
      <p:grpSp>
        <p:nvGrpSpPr>
          <p:cNvPr id="1371" name="Google Shape;1371;p23"/>
          <p:cNvGrpSpPr/>
          <p:nvPr/>
        </p:nvGrpSpPr>
        <p:grpSpPr>
          <a:xfrm>
            <a:off x="5270133" y="3860627"/>
            <a:ext cx="694501" cy="617577"/>
            <a:chOff x="5568961" y="3605959"/>
            <a:chExt cx="990870" cy="881120"/>
          </a:xfrm>
        </p:grpSpPr>
        <p:sp>
          <p:nvSpPr>
            <p:cNvPr id="1372" name="Google Shape;1372;p23"/>
            <p:cNvSpPr/>
            <p:nvPr/>
          </p:nvSpPr>
          <p:spPr>
            <a:xfrm>
              <a:off x="6114977" y="3605959"/>
              <a:ext cx="119787" cy="320653"/>
            </a:xfrm>
            <a:custGeom>
              <a:avLst/>
              <a:gdLst/>
              <a:ahLst/>
              <a:cxnLst/>
              <a:rect l="l" t="t" r="r" b="b"/>
              <a:pathLst>
                <a:path w="489" h="1309" extrusionOk="0">
                  <a:moveTo>
                    <a:pt x="174" y="1"/>
                  </a:moveTo>
                  <a:lnTo>
                    <a:pt x="0" y="178"/>
                  </a:lnTo>
                  <a:lnTo>
                    <a:pt x="35" y="213"/>
                  </a:lnTo>
                  <a:lnTo>
                    <a:pt x="75" y="253"/>
                  </a:lnTo>
                  <a:lnTo>
                    <a:pt x="122" y="308"/>
                  </a:lnTo>
                  <a:cubicBezTo>
                    <a:pt x="139" y="332"/>
                    <a:pt x="156" y="355"/>
                    <a:pt x="172" y="381"/>
                  </a:cubicBezTo>
                  <a:cubicBezTo>
                    <a:pt x="179" y="395"/>
                    <a:pt x="189" y="407"/>
                    <a:pt x="196" y="423"/>
                  </a:cubicBezTo>
                  <a:lnTo>
                    <a:pt x="219" y="468"/>
                  </a:lnTo>
                  <a:cubicBezTo>
                    <a:pt x="235" y="499"/>
                    <a:pt x="250" y="532"/>
                    <a:pt x="262" y="567"/>
                  </a:cubicBezTo>
                  <a:cubicBezTo>
                    <a:pt x="275" y="602"/>
                    <a:pt x="287" y="636"/>
                    <a:pt x="297" y="673"/>
                  </a:cubicBezTo>
                  <a:cubicBezTo>
                    <a:pt x="308" y="709"/>
                    <a:pt x="318" y="746"/>
                    <a:pt x="323" y="784"/>
                  </a:cubicBezTo>
                  <a:cubicBezTo>
                    <a:pt x="328" y="822"/>
                    <a:pt x="335" y="859"/>
                    <a:pt x="339" y="895"/>
                  </a:cubicBezTo>
                  <a:cubicBezTo>
                    <a:pt x="347" y="961"/>
                    <a:pt x="351" y="1027"/>
                    <a:pt x="351" y="1093"/>
                  </a:cubicBezTo>
                  <a:cubicBezTo>
                    <a:pt x="351" y="1152"/>
                    <a:pt x="347" y="1201"/>
                    <a:pt x="344" y="1236"/>
                  </a:cubicBezTo>
                  <a:cubicBezTo>
                    <a:pt x="342" y="1253"/>
                    <a:pt x="341" y="1265"/>
                    <a:pt x="341" y="1274"/>
                  </a:cubicBezTo>
                  <a:lnTo>
                    <a:pt x="339" y="1288"/>
                  </a:lnTo>
                  <a:lnTo>
                    <a:pt x="438" y="1309"/>
                  </a:lnTo>
                  <a:cubicBezTo>
                    <a:pt x="438" y="1309"/>
                    <a:pt x="438" y="1305"/>
                    <a:pt x="441" y="1295"/>
                  </a:cubicBezTo>
                  <a:cubicBezTo>
                    <a:pt x="443" y="1284"/>
                    <a:pt x="447" y="1269"/>
                    <a:pt x="450" y="1251"/>
                  </a:cubicBezTo>
                  <a:cubicBezTo>
                    <a:pt x="457" y="1215"/>
                    <a:pt x="466" y="1164"/>
                    <a:pt x="474" y="1102"/>
                  </a:cubicBezTo>
                  <a:cubicBezTo>
                    <a:pt x="483" y="1031"/>
                    <a:pt x="486" y="958"/>
                    <a:pt x="486" y="886"/>
                  </a:cubicBezTo>
                  <a:cubicBezTo>
                    <a:pt x="488" y="847"/>
                    <a:pt x="486" y="805"/>
                    <a:pt x="483" y="763"/>
                  </a:cubicBezTo>
                  <a:cubicBezTo>
                    <a:pt x="478" y="723"/>
                    <a:pt x="476" y="680"/>
                    <a:pt x="467" y="636"/>
                  </a:cubicBezTo>
                  <a:cubicBezTo>
                    <a:pt x="460" y="595"/>
                    <a:pt x="455" y="551"/>
                    <a:pt x="441" y="511"/>
                  </a:cubicBezTo>
                  <a:cubicBezTo>
                    <a:pt x="433" y="470"/>
                    <a:pt x="420" y="430"/>
                    <a:pt x="405" y="390"/>
                  </a:cubicBezTo>
                  <a:cubicBezTo>
                    <a:pt x="398" y="371"/>
                    <a:pt x="391" y="352"/>
                    <a:pt x="384" y="332"/>
                  </a:cubicBezTo>
                  <a:cubicBezTo>
                    <a:pt x="377" y="313"/>
                    <a:pt x="367" y="296"/>
                    <a:pt x="360" y="279"/>
                  </a:cubicBezTo>
                  <a:cubicBezTo>
                    <a:pt x="344" y="246"/>
                    <a:pt x="328" y="214"/>
                    <a:pt x="308" y="183"/>
                  </a:cubicBezTo>
                  <a:lnTo>
                    <a:pt x="259" y="105"/>
                  </a:lnTo>
                  <a:lnTo>
                    <a:pt x="214" y="49"/>
                  </a:lnTo>
                  <a:cubicBezTo>
                    <a:pt x="189" y="18"/>
                    <a:pt x="174" y="1"/>
                    <a:pt x="174" y="1"/>
                  </a:cubicBezTo>
                  <a:close/>
                </a:path>
              </a:pathLst>
            </a:custGeom>
            <a:solidFill>
              <a:srgbClr val="7C43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5865608" y="3869290"/>
              <a:ext cx="694224" cy="617789"/>
            </a:xfrm>
            <a:custGeom>
              <a:avLst/>
              <a:gdLst/>
              <a:ahLst/>
              <a:cxnLst/>
              <a:rect l="l" t="t" r="r" b="b"/>
              <a:pathLst>
                <a:path w="2834" h="2522" extrusionOk="0">
                  <a:moveTo>
                    <a:pt x="1967" y="0"/>
                  </a:moveTo>
                  <a:cubicBezTo>
                    <a:pt x="1802" y="0"/>
                    <a:pt x="1618" y="35"/>
                    <a:pt x="1416" y="109"/>
                  </a:cubicBezTo>
                  <a:cubicBezTo>
                    <a:pt x="1233" y="50"/>
                    <a:pt x="1062" y="22"/>
                    <a:pt x="906" y="22"/>
                  </a:cubicBezTo>
                  <a:cubicBezTo>
                    <a:pt x="358" y="22"/>
                    <a:pt x="0" y="370"/>
                    <a:pt x="0" y="960"/>
                  </a:cubicBezTo>
                  <a:cubicBezTo>
                    <a:pt x="0" y="1719"/>
                    <a:pt x="634" y="2521"/>
                    <a:pt x="1416" y="2521"/>
                  </a:cubicBezTo>
                  <a:cubicBezTo>
                    <a:pt x="2199" y="2521"/>
                    <a:pt x="2833" y="1719"/>
                    <a:pt x="2833" y="960"/>
                  </a:cubicBezTo>
                  <a:cubicBezTo>
                    <a:pt x="2833" y="378"/>
                    <a:pt x="2511" y="0"/>
                    <a:pt x="1967" y="0"/>
                  </a:cubicBezTo>
                  <a:close/>
                </a:path>
              </a:pathLst>
            </a:custGeom>
            <a:solidFill>
              <a:srgbClr val="B83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6256564" y="3690470"/>
              <a:ext cx="250842" cy="170002"/>
            </a:xfrm>
            <a:custGeom>
              <a:avLst/>
              <a:gdLst/>
              <a:ahLst/>
              <a:cxnLst/>
              <a:rect l="l" t="t" r="r" b="b"/>
              <a:pathLst>
                <a:path w="1024" h="694" extrusionOk="0">
                  <a:moveTo>
                    <a:pt x="843" y="0"/>
                  </a:moveTo>
                  <a:cubicBezTo>
                    <a:pt x="696" y="0"/>
                    <a:pt x="487" y="22"/>
                    <a:pt x="324" y="125"/>
                  </a:cubicBezTo>
                  <a:cubicBezTo>
                    <a:pt x="40" y="304"/>
                    <a:pt x="1" y="656"/>
                    <a:pt x="1" y="656"/>
                  </a:cubicBezTo>
                  <a:cubicBezTo>
                    <a:pt x="1" y="656"/>
                    <a:pt x="108" y="693"/>
                    <a:pt x="252" y="693"/>
                  </a:cubicBezTo>
                  <a:cubicBezTo>
                    <a:pt x="363" y="693"/>
                    <a:pt x="496" y="671"/>
                    <a:pt x="619" y="594"/>
                  </a:cubicBezTo>
                  <a:cubicBezTo>
                    <a:pt x="900" y="416"/>
                    <a:pt x="1024" y="12"/>
                    <a:pt x="1024" y="12"/>
                  </a:cubicBezTo>
                  <a:cubicBezTo>
                    <a:pt x="1024" y="12"/>
                    <a:pt x="950" y="0"/>
                    <a:pt x="843" y="0"/>
                  </a:cubicBezTo>
                  <a:close/>
                </a:path>
              </a:pathLst>
            </a:custGeom>
            <a:solidFill>
              <a:srgbClr val="408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5568961" y="3976092"/>
              <a:ext cx="646946" cy="506822"/>
            </a:xfrm>
            <a:custGeom>
              <a:avLst/>
              <a:gdLst/>
              <a:ahLst/>
              <a:cxnLst/>
              <a:rect l="l" t="t" r="r" b="b"/>
              <a:pathLst>
                <a:path w="2641" h="2069" extrusionOk="0">
                  <a:moveTo>
                    <a:pt x="1708" y="1"/>
                  </a:moveTo>
                  <a:lnTo>
                    <a:pt x="1" y="1708"/>
                  </a:lnTo>
                  <a:cubicBezTo>
                    <a:pt x="249" y="1956"/>
                    <a:pt x="591" y="2069"/>
                    <a:pt x="941" y="2069"/>
                  </a:cubicBezTo>
                  <a:cubicBezTo>
                    <a:pt x="1370" y="2069"/>
                    <a:pt x="1810" y="1900"/>
                    <a:pt x="2106" y="1604"/>
                  </a:cubicBezTo>
                  <a:cubicBezTo>
                    <a:pt x="2641" y="1069"/>
                    <a:pt x="2545" y="393"/>
                    <a:pt x="1708"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6049328" y="3935919"/>
              <a:ext cx="289301" cy="140362"/>
            </a:xfrm>
            <a:custGeom>
              <a:avLst/>
              <a:gdLst/>
              <a:ahLst/>
              <a:cxnLst/>
              <a:rect l="l" t="t" r="r" b="b"/>
              <a:pathLst>
                <a:path w="1181" h="573" extrusionOk="0">
                  <a:moveTo>
                    <a:pt x="469" y="1"/>
                  </a:moveTo>
                  <a:cubicBezTo>
                    <a:pt x="205" y="1"/>
                    <a:pt x="1" y="163"/>
                    <a:pt x="1" y="163"/>
                  </a:cubicBezTo>
                  <a:cubicBezTo>
                    <a:pt x="1" y="163"/>
                    <a:pt x="157" y="483"/>
                    <a:pt x="482" y="556"/>
                  </a:cubicBezTo>
                  <a:cubicBezTo>
                    <a:pt x="533" y="567"/>
                    <a:pt x="586" y="572"/>
                    <a:pt x="638" y="572"/>
                  </a:cubicBezTo>
                  <a:cubicBezTo>
                    <a:pt x="916" y="572"/>
                    <a:pt x="1180" y="431"/>
                    <a:pt x="1180" y="431"/>
                  </a:cubicBezTo>
                  <a:cubicBezTo>
                    <a:pt x="1180" y="431"/>
                    <a:pt x="930" y="88"/>
                    <a:pt x="603" y="15"/>
                  </a:cubicBezTo>
                  <a:cubicBezTo>
                    <a:pt x="557" y="5"/>
                    <a:pt x="512" y="1"/>
                    <a:pt x="469" y="1"/>
                  </a:cubicBezTo>
                  <a:close/>
                </a:path>
              </a:pathLst>
            </a:custGeom>
            <a:solidFill>
              <a:srgbClr val="3EAF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5636570" y="4011367"/>
              <a:ext cx="503643" cy="417167"/>
            </a:xfrm>
            <a:custGeom>
              <a:avLst/>
              <a:gdLst/>
              <a:ahLst/>
              <a:cxnLst/>
              <a:rect l="l" t="t" r="r" b="b"/>
              <a:pathLst>
                <a:path w="2056" h="1703" extrusionOk="0">
                  <a:moveTo>
                    <a:pt x="1286" y="1"/>
                  </a:moveTo>
                  <a:lnTo>
                    <a:pt x="935" y="352"/>
                  </a:lnTo>
                  <a:lnTo>
                    <a:pt x="35" y="1252"/>
                  </a:lnTo>
                  <a:lnTo>
                    <a:pt x="32" y="1271"/>
                  </a:lnTo>
                  <a:cubicBezTo>
                    <a:pt x="1" y="1418"/>
                    <a:pt x="79" y="1566"/>
                    <a:pt x="220" y="1623"/>
                  </a:cubicBezTo>
                  <a:cubicBezTo>
                    <a:pt x="356" y="1677"/>
                    <a:pt x="505" y="1702"/>
                    <a:pt x="656" y="1702"/>
                  </a:cubicBezTo>
                  <a:cubicBezTo>
                    <a:pt x="1008" y="1702"/>
                    <a:pt x="1371" y="1563"/>
                    <a:pt x="1614" y="1321"/>
                  </a:cubicBezTo>
                  <a:cubicBezTo>
                    <a:pt x="2056" y="880"/>
                    <a:pt x="1977" y="322"/>
                    <a:pt x="1286" y="1"/>
                  </a:cubicBez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5720836" y="4097347"/>
              <a:ext cx="243738" cy="170247"/>
            </a:xfrm>
            <a:custGeom>
              <a:avLst/>
              <a:gdLst/>
              <a:ahLst/>
              <a:cxnLst/>
              <a:rect l="l" t="t" r="r" b="b"/>
              <a:pathLst>
                <a:path w="995" h="695" extrusionOk="0">
                  <a:moveTo>
                    <a:pt x="591" y="1"/>
                  </a:moveTo>
                  <a:lnTo>
                    <a:pt x="1" y="591"/>
                  </a:lnTo>
                  <a:cubicBezTo>
                    <a:pt x="1" y="591"/>
                    <a:pt x="224" y="695"/>
                    <a:pt x="450" y="695"/>
                  </a:cubicBezTo>
                  <a:cubicBezTo>
                    <a:pt x="547" y="695"/>
                    <a:pt x="644" y="676"/>
                    <a:pt x="725" y="621"/>
                  </a:cubicBezTo>
                  <a:cubicBezTo>
                    <a:pt x="994" y="440"/>
                    <a:pt x="725" y="128"/>
                    <a:pt x="725" y="128"/>
                  </a:cubicBezTo>
                  <a:lnTo>
                    <a:pt x="591" y="1"/>
                  </a:lnTo>
                  <a:close/>
                </a:path>
              </a:pathLst>
            </a:custGeom>
            <a:solidFill>
              <a:srgbClr val="FFF6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5810982" y="4169365"/>
              <a:ext cx="41644" cy="49237"/>
            </a:xfrm>
            <a:custGeom>
              <a:avLst/>
              <a:gdLst/>
              <a:ahLst/>
              <a:cxnLst/>
              <a:rect l="l" t="t" r="r" b="b"/>
              <a:pathLst>
                <a:path w="170" h="201" extrusionOk="0">
                  <a:moveTo>
                    <a:pt x="143" y="0"/>
                  </a:moveTo>
                  <a:lnTo>
                    <a:pt x="143" y="0"/>
                  </a:lnTo>
                  <a:cubicBezTo>
                    <a:pt x="143" y="0"/>
                    <a:pt x="65" y="7"/>
                    <a:pt x="34" y="59"/>
                  </a:cubicBezTo>
                  <a:cubicBezTo>
                    <a:pt x="4" y="113"/>
                    <a:pt x="1" y="172"/>
                    <a:pt x="29" y="193"/>
                  </a:cubicBezTo>
                  <a:cubicBezTo>
                    <a:pt x="36" y="198"/>
                    <a:pt x="43" y="200"/>
                    <a:pt x="52" y="200"/>
                  </a:cubicBezTo>
                  <a:cubicBezTo>
                    <a:pt x="80" y="200"/>
                    <a:pt x="114" y="175"/>
                    <a:pt x="138" y="134"/>
                  </a:cubicBezTo>
                  <a:cubicBezTo>
                    <a:pt x="169" y="80"/>
                    <a:pt x="143" y="0"/>
                    <a:pt x="143"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23"/>
          <p:cNvGrpSpPr/>
          <p:nvPr/>
        </p:nvGrpSpPr>
        <p:grpSpPr>
          <a:xfrm>
            <a:off x="5270174" y="2797653"/>
            <a:ext cx="670925" cy="505515"/>
            <a:chOff x="5704669" y="2667765"/>
            <a:chExt cx="936000" cy="705239"/>
          </a:xfrm>
        </p:grpSpPr>
        <p:sp>
          <p:nvSpPr>
            <p:cNvPr id="1381" name="Google Shape;1381;p23"/>
            <p:cNvSpPr/>
            <p:nvPr/>
          </p:nvSpPr>
          <p:spPr>
            <a:xfrm>
              <a:off x="5851155" y="2667765"/>
              <a:ext cx="789514" cy="614360"/>
            </a:xfrm>
            <a:custGeom>
              <a:avLst/>
              <a:gdLst/>
              <a:ahLst/>
              <a:cxnLst/>
              <a:rect l="l" t="t" r="r" b="b"/>
              <a:pathLst>
                <a:path w="3223" h="2508" extrusionOk="0">
                  <a:moveTo>
                    <a:pt x="2736" y="1"/>
                  </a:moveTo>
                  <a:lnTo>
                    <a:pt x="19" y="1746"/>
                  </a:lnTo>
                  <a:cubicBezTo>
                    <a:pt x="12" y="1750"/>
                    <a:pt x="7" y="1753"/>
                    <a:pt x="0" y="1757"/>
                  </a:cubicBezTo>
                  <a:lnTo>
                    <a:pt x="4" y="1762"/>
                  </a:lnTo>
                  <a:cubicBezTo>
                    <a:pt x="314" y="2244"/>
                    <a:pt x="837" y="2508"/>
                    <a:pt x="1372" y="2508"/>
                  </a:cubicBezTo>
                  <a:cubicBezTo>
                    <a:pt x="1672" y="2508"/>
                    <a:pt x="1976" y="2425"/>
                    <a:pt x="2248" y="2250"/>
                  </a:cubicBezTo>
                  <a:cubicBezTo>
                    <a:pt x="3003" y="1765"/>
                    <a:pt x="3222" y="760"/>
                    <a:pt x="2738" y="4"/>
                  </a:cubicBezTo>
                  <a:lnTo>
                    <a:pt x="2736" y="1"/>
                  </a:lnTo>
                  <a:close/>
                </a:path>
              </a:pathLst>
            </a:custGeom>
            <a:solidFill>
              <a:srgbClr val="E0A2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5918274" y="2710878"/>
              <a:ext cx="631758" cy="491635"/>
            </a:xfrm>
            <a:custGeom>
              <a:avLst/>
              <a:gdLst/>
              <a:ahLst/>
              <a:cxnLst/>
              <a:rect l="l" t="t" r="r" b="b"/>
              <a:pathLst>
                <a:path w="2579" h="2007" extrusionOk="0">
                  <a:moveTo>
                    <a:pt x="2187" y="0"/>
                  </a:moveTo>
                  <a:lnTo>
                    <a:pt x="1" y="1405"/>
                  </a:lnTo>
                  <a:lnTo>
                    <a:pt x="2" y="1409"/>
                  </a:lnTo>
                  <a:cubicBezTo>
                    <a:pt x="251" y="1796"/>
                    <a:pt x="670" y="2007"/>
                    <a:pt x="1097" y="2007"/>
                  </a:cubicBezTo>
                  <a:cubicBezTo>
                    <a:pt x="1338" y="2007"/>
                    <a:pt x="1581" y="1940"/>
                    <a:pt x="1798" y="1800"/>
                  </a:cubicBezTo>
                  <a:cubicBezTo>
                    <a:pt x="2403" y="1412"/>
                    <a:pt x="2578" y="608"/>
                    <a:pt x="2189" y="4"/>
                  </a:cubicBezTo>
                  <a:lnTo>
                    <a:pt x="21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6239661" y="2738558"/>
              <a:ext cx="211648" cy="124440"/>
            </a:xfrm>
            <a:custGeom>
              <a:avLst/>
              <a:gdLst/>
              <a:ahLst/>
              <a:cxnLst/>
              <a:rect l="l" t="t" r="r" b="b"/>
              <a:pathLst>
                <a:path w="864" h="508" extrusionOk="0">
                  <a:moveTo>
                    <a:pt x="698" y="0"/>
                  </a:moveTo>
                  <a:lnTo>
                    <a:pt x="2" y="450"/>
                  </a:lnTo>
                  <a:cubicBezTo>
                    <a:pt x="0" y="460"/>
                    <a:pt x="4" y="473"/>
                    <a:pt x="9" y="481"/>
                  </a:cubicBezTo>
                  <a:cubicBezTo>
                    <a:pt x="19" y="499"/>
                    <a:pt x="38" y="507"/>
                    <a:pt x="59" y="507"/>
                  </a:cubicBezTo>
                  <a:lnTo>
                    <a:pt x="806" y="471"/>
                  </a:lnTo>
                  <a:cubicBezTo>
                    <a:pt x="839" y="469"/>
                    <a:pt x="863" y="440"/>
                    <a:pt x="856" y="407"/>
                  </a:cubicBezTo>
                  <a:cubicBezTo>
                    <a:pt x="832" y="262"/>
                    <a:pt x="780" y="127"/>
                    <a:pt x="702" y="4"/>
                  </a:cubicBezTo>
                  <a:lnTo>
                    <a:pt x="698" y="0"/>
                  </a:ln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6239661" y="2901456"/>
              <a:ext cx="212872" cy="186904"/>
            </a:xfrm>
            <a:custGeom>
              <a:avLst/>
              <a:gdLst/>
              <a:ahLst/>
              <a:cxnLst/>
              <a:rect l="l" t="t" r="r" b="b"/>
              <a:pathLst>
                <a:path w="869" h="763" extrusionOk="0">
                  <a:moveTo>
                    <a:pt x="806" y="0"/>
                  </a:moveTo>
                  <a:lnTo>
                    <a:pt x="68" y="37"/>
                  </a:lnTo>
                  <a:cubicBezTo>
                    <a:pt x="24" y="39"/>
                    <a:pt x="0" y="85"/>
                    <a:pt x="24" y="120"/>
                  </a:cubicBezTo>
                  <a:lnTo>
                    <a:pt x="419" y="737"/>
                  </a:lnTo>
                  <a:cubicBezTo>
                    <a:pt x="427" y="751"/>
                    <a:pt x="441" y="759"/>
                    <a:pt x="459" y="761"/>
                  </a:cubicBezTo>
                  <a:cubicBezTo>
                    <a:pt x="462" y="762"/>
                    <a:pt x="465" y="762"/>
                    <a:pt x="468" y="762"/>
                  </a:cubicBezTo>
                  <a:cubicBezTo>
                    <a:pt x="481" y="762"/>
                    <a:pt x="492" y="757"/>
                    <a:pt x="502" y="749"/>
                  </a:cubicBezTo>
                  <a:cubicBezTo>
                    <a:pt x="702" y="572"/>
                    <a:pt x="832" y="329"/>
                    <a:pt x="863" y="63"/>
                  </a:cubicBezTo>
                  <a:cubicBezTo>
                    <a:pt x="869" y="30"/>
                    <a:pt x="841" y="0"/>
                    <a:pt x="806" y="0"/>
                  </a:cubicBez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6096605" y="2950693"/>
              <a:ext cx="208218" cy="200377"/>
            </a:xfrm>
            <a:custGeom>
              <a:avLst/>
              <a:gdLst/>
              <a:ahLst/>
              <a:cxnLst/>
              <a:rect l="l" t="t" r="r" b="b"/>
              <a:pathLst>
                <a:path w="850" h="818" extrusionOk="0">
                  <a:moveTo>
                    <a:pt x="397" y="0"/>
                  </a:moveTo>
                  <a:cubicBezTo>
                    <a:pt x="377" y="0"/>
                    <a:pt x="358" y="10"/>
                    <a:pt x="348" y="30"/>
                  </a:cubicBezTo>
                  <a:lnTo>
                    <a:pt x="9" y="689"/>
                  </a:lnTo>
                  <a:cubicBezTo>
                    <a:pt x="0" y="703"/>
                    <a:pt x="0" y="720"/>
                    <a:pt x="7" y="736"/>
                  </a:cubicBezTo>
                  <a:cubicBezTo>
                    <a:pt x="13" y="749"/>
                    <a:pt x="25" y="762"/>
                    <a:pt x="40" y="767"/>
                  </a:cubicBezTo>
                  <a:cubicBezTo>
                    <a:pt x="148" y="800"/>
                    <a:pt x="258" y="817"/>
                    <a:pt x="369" y="817"/>
                  </a:cubicBezTo>
                  <a:cubicBezTo>
                    <a:pt x="522" y="817"/>
                    <a:pt x="674" y="785"/>
                    <a:pt x="815" y="722"/>
                  </a:cubicBezTo>
                  <a:cubicBezTo>
                    <a:pt x="831" y="715"/>
                    <a:pt x="841" y="703"/>
                    <a:pt x="846" y="687"/>
                  </a:cubicBezTo>
                  <a:cubicBezTo>
                    <a:pt x="850" y="671"/>
                    <a:pt x="848" y="654"/>
                    <a:pt x="839" y="642"/>
                  </a:cubicBezTo>
                  <a:lnTo>
                    <a:pt x="443" y="25"/>
                  </a:lnTo>
                  <a:cubicBezTo>
                    <a:pt x="433" y="9"/>
                    <a:pt x="415" y="0"/>
                    <a:pt x="397" y="0"/>
                  </a:cubicBez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5961632" y="2917624"/>
              <a:ext cx="181517" cy="189109"/>
            </a:xfrm>
            <a:custGeom>
              <a:avLst/>
              <a:gdLst/>
              <a:ahLst/>
              <a:cxnLst/>
              <a:rect l="l" t="t" r="r" b="b"/>
              <a:pathLst>
                <a:path w="741" h="772" extrusionOk="0">
                  <a:moveTo>
                    <a:pt x="697" y="0"/>
                  </a:moveTo>
                  <a:lnTo>
                    <a:pt x="1" y="448"/>
                  </a:lnTo>
                  <a:cubicBezTo>
                    <a:pt x="1" y="450"/>
                    <a:pt x="1" y="450"/>
                    <a:pt x="3" y="452"/>
                  </a:cubicBezTo>
                  <a:cubicBezTo>
                    <a:pt x="81" y="574"/>
                    <a:pt x="183" y="679"/>
                    <a:pt x="303" y="761"/>
                  </a:cubicBezTo>
                  <a:cubicBezTo>
                    <a:pt x="313" y="768"/>
                    <a:pt x="325" y="771"/>
                    <a:pt x="336" y="771"/>
                  </a:cubicBezTo>
                  <a:cubicBezTo>
                    <a:pt x="340" y="771"/>
                    <a:pt x="344" y="771"/>
                    <a:pt x="348" y="770"/>
                  </a:cubicBezTo>
                  <a:cubicBezTo>
                    <a:pt x="362" y="765"/>
                    <a:pt x="376" y="754"/>
                    <a:pt x="383" y="740"/>
                  </a:cubicBezTo>
                  <a:lnTo>
                    <a:pt x="725" y="75"/>
                  </a:lnTo>
                  <a:cubicBezTo>
                    <a:pt x="741" y="47"/>
                    <a:pt x="729" y="12"/>
                    <a:pt x="697" y="0"/>
                  </a:cubicBez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5704669" y="2971270"/>
              <a:ext cx="801517" cy="401734"/>
            </a:xfrm>
            <a:custGeom>
              <a:avLst/>
              <a:gdLst/>
              <a:ahLst/>
              <a:cxnLst/>
              <a:rect l="l" t="t" r="r" b="b"/>
              <a:pathLst>
                <a:path w="3272" h="1640" extrusionOk="0">
                  <a:moveTo>
                    <a:pt x="1" y="0"/>
                  </a:moveTo>
                  <a:lnTo>
                    <a:pt x="1" y="5"/>
                  </a:lnTo>
                  <a:cubicBezTo>
                    <a:pt x="1" y="907"/>
                    <a:pt x="734" y="1640"/>
                    <a:pt x="1635" y="1640"/>
                  </a:cubicBezTo>
                  <a:cubicBezTo>
                    <a:pt x="2538" y="1640"/>
                    <a:pt x="3270" y="907"/>
                    <a:pt x="3271" y="5"/>
                  </a:cubicBezTo>
                  <a:lnTo>
                    <a:pt x="3271" y="0"/>
                  </a:lnTo>
                  <a:close/>
                </a:path>
              </a:pathLst>
            </a:custGeom>
            <a:solidFill>
              <a:srgbClr val="4E7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785016" y="2971270"/>
              <a:ext cx="640822" cy="317223"/>
            </a:xfrm>
            <a:custGeom>
              <a:avLst/>
              <a:gdLst/>
              <a:ahLst/>
              <a:cxnLst/>
              <a:rect l="l" t="t" r="r" b="b"/>
              <a:pathLst>
                <a:path w="2616" h="1295" extrusionOk="0">
                  <a:moveTo>
                    <a:pt x="1" y="0"/>
                  </a:moveTo>
                  <a:lnTo>
                    <a:pt x="1" y="4"/>
                  </a:lnTo>
                  <a:cubicBezTo>
                    <a:pt x="10" y="719"/>
                    <a:pt x="591" y="1294"/>
                    <a:pt x="1307" y="1294"/>
                  </a:cubicBezTo>
                  <a:cubicBezTo>
                    <a:pt x="2025" y="1294"/>
                    <a:pt x="2606" y="719"/>
                    <a:pt x="2615" y="4"/>
                  </a:cubicBezTo>
                  <a:lnTo>
                    <a:pt x="26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6164704" y="2971270"/>
              <a:ext cx="209198" cy="113416"/>
            </a:xfrm>
            <a:custGeom>
              <a:avLst/>
              <a:gdLst/>
              <a:ahLst/>
              <a:cxnLst/>
              <a:rect l="l" t="t" r="r" b="b"/>
              <a:pathLst>
                <a:path w="854" h="463" extrusionOk="0">
                  <a:moveTo>
                    <a:pt x="19" y="0"/>
                  </a:moveTo>
                  <a:cubicBezTo>
                    <a:pt x="0" y="26"/>
                    <a:pt x="9" y="63"/>
                    <a:pt x="37" y="78"/>
                  </a:cubicBezTo>
                  <a:lnTo>
                    <a:pt x="688" y="455"/>
                  </a:lnTo>
                  <a:cubicBezTo>
                    <a:pt x="697" y="460"/>
                    <a:pt x="706" y="462"/>
                    <a:pt x="716" y="462"/>
                  </a:cubicBezTo>
                  <a:cubicBezTo>
                    <a:pt x="737" y="462"/>
                    <a:pt x="758" y="450"/>
                    <a:pt x="766" y="429"/>
                  </a:cubicBezTo>
                  <a:cubicBezTo>
                    <a:pt x="824" y="294"/>
                    <a:pt x="853" y="150"/>
                    <a:pt x="853" y="4"/>
                  </a:cubicBezTo>
                  <a:lnTo>
                    <a:pt x="853" y="0"/>
                  </a:lnTo>
                  <a:close/>
                </a:path>
              </a:pathLst>
            </a:custGeom>
            <a:solidFill>
              <a:srgbClr val="B8D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6129429" y="3030305"/>
              <a:ext cx="187396" cy="207726"/>
            </a:xfrm>
            <a:custGeom>
              <a:avLst/>
              <a:gdLst/>
              <a:ahLst/>
              <a:cxnLst/>
              <a:rect l="l" t="t" r="r" b="b"/>
              <a:pathLst>
                <a:path w="765" h="848" extrusionOk="0">
                  <a:moveTo>
                    <a:pt x="55" y="0"/>
                  </a:moveTo>
                  <a:cubicBezTo>
                    <a:pt x="26" y="0"/>
                    <a:pt x="0" y="23"/>
                    <a:pt x="0" y="56"/>
                  </a:cubicBezTo>
                  <a:lnTo>
                    <a:pt x="0" y="793"/>
                  </a:lnTo>
                  <a:cubicBezTo>
                    <a:pt x="0" y="823"/>
                    <a:pt x="25" y="847"/>
                    <a:pt x="54" y="847"/>
                  </a:cubicBezTo>
                  <a:cubicBezTo>
                    <a:pt x="57" y="847"/>
                    <a:pt x="60" y="847"/>
                    <a:pt x="63" y="846"/>
                  </a:cubicBezTo>
                  <a:cubicBezTo>
                    <a:pt x="330" y="807"/>
                    <a:pt x="572" y="671"/>
                    <a:pt x="744" y="464"/>
                  </a:cubicBezTo>
                  <a:cubicBezTo>
                    <a:pt x="764" y="437"/>
                    <a:pt x="757" y="398"/>
                    <a:pt x="728" y="381"/>
                  </a:cubicBezTo>
                  <a:lnTo>
                    <a:pt x="84" y="8"/>
                  </a:lnTo>
                  <a:cubicBezTo>
                    <a:pt x="74" y="3"/>
                    <a:pt x="65" y="0"/>
                    <a:pt x="55" y="0"/>
                  </a:cubicBezTo>
                  <a:close/>
                </a:path>
              </a:pathLst>
            </a:custGeom>
            <a:solidFill>
              <a:srgbClr val="B8D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893533" y="3030305"/>
              <a:ext cx="187886" cy="207481"/>
            </a:xfrm>
            <a:custGeom>
              <a:avLst/>
              <a:gdLst/>
              <a:ahLst/>
              <a:cxnLst/>
              <a:rect l="l" t="t" r="r" b="b"/>
              <a:pathLst>
                <a:path w="767" h="847" extrusionOk="0">
                  <a:moveTo>
                    <a:pt x="711" y="0"/>
                  </a:moveTo>
                  <a:cubicBezTo>
                    <a:pt x="702" y="0"/>
                    <a:pt x="692" y="3"/>
                    <a:pt x="683" y="8"/>
                  </a:cubicBezTo>
                  <a:lnTo>
                    <a:pt x="37" y="381"/>
                  </a:lnTo>
                  <a:cubicBezTo>
                    <a:pt x="8" y="398"/>
                    <a:pt x="1" y="437"/>
                    <a:pt x="23" y="464"/>
                  </a:cubicBezTo>
                  <a:cubicBezTo>
                    <a:pt x="195" y="671"/>
                    <a:pt x="437" y="807"/>
                    <a:pt x="703" y="846"/>
                  </a:cubicBezTo>
                  <a:cubicBezTo>
                    <a:pt x="705" y="847"/>
                    <a:pt x="708" y="847"/>
                    <a:pt x="710" y="847"/>
                  </a:cubicBezTo>
                  <a:cubicBezTo>
                    <a:pt x="723" y="847"/>
                    <a:pt x="736" y="843"/>
                    <a:pt x="746" y="834"/>
                  </a:cubicBezTo>
                  <a:cubicBezTo>
                    <a:pt x="758" y="824"/>
                    <a:pt x="765" y="808"/>
                    <a:pt x="765" y="793"/>
                  </a:cubicBezTo>
                  <a:lnTo>
                    <a:pt x="767" y="56"/>
                  </a:lnTo>
                  <a:cubicBezTo>
                    <a:pt x="767" y="23"/>
                    <a:pt x="740" y="0"/>
                    <a:pt x="711" y="0"/>
                  </a:cubicBezTo>
                  <a:close/>
                </a:path>
              </a:pathLst>
            </a:custGeom>
            <a:solidFill>
              <a:srgbClr val="B8D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5836702" y="2971270"/>
              <a:ext cx="209443" cy="113416"/>
            </a:xfrm>
            <a:custGeom>
              <a:avLst/>
              <a:gdLst/>
              <a:ahLst/>
              <a:cxnLst/>
              <a:rect l="l" t="t" r="r" b="b"/>
              <a:pathLst>
                <a:path w="855" h="463" extrusionOk="0">
                  <a:moveTo>
                    <a:pt x="0" y="0"/>
                  </a:moveTo>
                  <a:lnTo>
                    <a:pt x="0" y="4"/>
                  </a:lnTo>
                  <a:cubicBezTo>
                    <a:pt x="0" y="150"/>
                    <a:pt x="30" y="294"/>
                    <a:pt x="87" y="429"/>
                  </a:cubicBezTo>
                  <a:cubicBezTo>
                    <a:pt x="97" y="450"/>
                    <a:pt x="118" y="462"/>
                    <a:pt x="139" y="462"/>
                  </a:cubicBezTo>
                  <a:cubicBezTo>
                    <a:pt x="148" y="462"/>
                    <a:pt x="157" y="460"/>
                    <a:pt x="165" y="455"/>
                  </a:cubicBezTo>
                  <a:lnTo>
                    <a:pt x="816" y="78"/>
                  </a:lnTo>
                  <a:cubicBezTo>
                    <a:pt x="846" y="63"/>
                    <a:pt x="855" y="26"/>
                    <a:pt x="836" y="0"/>
                  </a:cubicBezTo>
                  <a:close/>
                </a:path>
              </a:pathLst>
            </a:custGeom>
            <a:solidFill>
              <a:srgbClr val="B8D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23"/>
          <p:cNvSpPr txBox="1"/>
          <p:nvPr/>
        </p:nvSpPr>
        <p:spPr>
          <a:xfrm>
            <a:off x="6302224" y="1786275"/>
            <a:ext cx="2030619" cy="50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Makes building a data structure clear and efficient</a:t>
            </a:r>
            <a:endParaRPr sz="1200" dirty="0">
              <a:latin typeface="Fira Sans"/>
              <a:ea typeface="Fira Sans"/>
              <a:cs typeface="Fira Sans"/>
              <a:sym typeface="Fira Sans"/>
            </a:endParaRPr>
          </a:p>
        </p:txBody>
      </p:sp>
      <p:sp>
        <p:nvSpPr>
          <p:cNvPr id="1394" name="Google Shape;1394;p23"/>
          <p:cNvSpPr txBox="1"/>
          <p:nvPr/>
        </p:nvSpPr>
        <p:spPr>
          <a:xfrm>
            <a:off x="6274500" y="3023544"/>
            <a:ext cx="2030619" cy="51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Neo4j wasn’t the best option for analyzing the data in a deep way</a:t>
            </a:r>
            <a:endParaRPr sz="1200" dirty="0">
              <a:latin typeface="Fira Sans"/>
              <a:ea typeface="Fira Sans"/>
              <a:cs typeface="Fira Sans"/>
              <a:sym typeface="Fira Sans"/>
            </a:endParaRPr>
          </a:p>
        </p:txBody>
      </p:sp>
      <p:sp>
        <p:nvSpPr>
          <p:cNvPr id="1395" name="Google Shape;1395;p23"/>
          <p:cNvSpPr txBox="1"/>
          <p:nvPr/>
        </p:nvSpPr>
        <p:spPr>
          <a:xfrm>
            <a:off x="6302224" y="4091535"/>
            <a:ext cx="2376583" cy="51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We can make a better recommendation system based on customers clustering</a:t>
            </a:r>
            <a:endParaRPr sz="1200" dirty="0">
              <a:latin typeface="Fira Sans"/>
              <a:ea typeface="Fira Sans"/>
              <a:cs typeface="Fira Sans"/>
              <a:sym typeface="Fira Sans"/>
            </a:endParaRPr>
          </a:p>
        </p:txBody>
      </p:sp>
      <p:sp>
        <p:nvSpPr>
          <p:cNvPr id="1396" name="Google Shape;1396;p23"/>
          <p:cNvSpPr txBox="1"/>
          <p:nvPr/>
        </p:nvSpPr>
        <p:spPr>
          <a:xfrm>
            <a:off x="6302224" y="1440975"/>
            <a:ext cx="2201695"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6"/>
                </a:solidFill>
                <a:latin typeface="Fira Sans Extra Condensed SemiBold"/>
                <a:ea typeface="Fira Sans Extra Condensed SemiBold"/>
                <a:cs typeface="Fira Sans Extra Condensed SemiBold"/>
                <a:sym typeface="Fira Sans Extra Condensed SemiBold"/>
              </a:rPr>
              <a:t>Visualization of Neo4j</a:t>
            </a:r>
            <a:endParaRPr sz="1700" dirty="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1397" name="Google Shape;1397;p23"/>
          <p:cNvSpPr txBox="1"/>
          <p:nvPr/>
        </p:nvSpPr>
        <p:spPr>
          <a:xfrm>
            <a:off x="6302225" y="2613114"/>
            <a:ext cx="2002894"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lt2"/>
                </a:solidFill>
                <a:latin typeface="Fira Sans Extra Condensed SemiBold"/>
                <a:ea typeface="Fira Sans Extra Condensed SemiBold"/>
                <a:cs typeface="Fira Sans Extra Condensed SemiBold"/>
                <a:sym typeface="Fira Sans Extra Condensed SemiBold"/>
              </a:rPr>
              <a:t> Data analyzing</a:t>
            </a:r>
            <a:endParaRPr sz="17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398" name="Google Shape;1398;p23"/>
          <p:cNvSpPr txBox="1"/>
          <p:nvPr/>
        </p:nvSpPr>
        <p:spPr>
          <a:xfrm>
            <a:off x="6302224" y="3743850"/>
            <a:ext cx="2304847"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4"/>
                </a:solidFill>
                <a:latin typeface="Fira Sans Extra Condensed SemiBold"/>
                <a:ea typeface="Fira Sans Extra Condensed SemiBold"/>
                <a:cs typeface="Fira Sans Extra Condensed SemiBold"/>
                <a:sym typeface="Fira Sans Extra Condensed SemiBold"/>
              </a:rPr>
              <a:t>Bottom Line</a:t>
            </a:r>
            <a:endParaRPr sz="1700" dirty="0">
              <a:solidFill>
                <a:schemeClr val="accent4"/>
              </a:solidFill>
              <a:latin typeface="Fira Sans Extra Condensed SemiBold"/>
              <a:ea typeface="Fira Sans Extra Condensed SemiBold"/>
              <a:cs typeface="Fira Sans Extra Condensed SemiBold"/>
              <a:sym typeface="Fira Sans Extra Condensed SemiBold"/>
            </a:endParaRPr>
          </a:p>
        </p:txBody>
      </p:sp>
      <p:grpSp>
        <p:nvGrpSpPr>
          <p:cNvPr id="1399" name="Google Shape;1399;p23"/>
          <p:cNvGrpSpPr/>
          <p:nvPr/>
        </p:nvGrpSpPr>
        <p:grpSpPr>
          <a:xfrm>
            <a:off x="1271218" y="1987860"/>
            <a:ext cx="1520737" cy="2426008"/>
            <a:chOff x="1271218" y="1987860"/>
            <a:chExt cx="1520737" cy="2426008"/>
          </a:xfrm>
        </p:grpSpPr>
        <p:sp>
          <p:nvSpPr>
            <p:cNvPr id="1400" name="Google Shape;1400;p23"/>
            <p:cNvSpPr/>
            <p:nvPr/>
          </p:nvSpPr>
          <p:spPr>
            <a:xfrm>
              <a:off x="1569221" y="2979282"/>
              <a:ext cx="1222734" cy="1434586"/>
            </a:xfrm>
            <a:custGeom>
              <a:avLst/>
              <a:gdLst/>
              <a:ahLst/>
              <a:cxnLst/>
              <a:rect l="l" t="t" r="r" b="b"/>
              <a:pathLst>
                <a:path w="5096" h="5979" extrusionOk="0">
                  <a:moveTo>
                    <a:pt x="2297" y="0"/>
                  </a:moveTo>
                  <a:cubicBezTo>
                    <a:pt x="2184" y="0"/>
                    <a:pt x="2071" y="11"/>
                    <a:pt x="1958" y="34"/>
                  </a:cubicBezTo>
                  <a:cubicBezTo>
                    <a:pt x="732" y="279"/>
                    <a:pt x="1" y="1800"/>
                    <a:pt x="325" y="3431"/>
                  </a:cubicBezTo>
                  <a:cubicBezTo>
                    <a:pt x="622" y="4914"/>
                    <a:pt x="1686" y="5978"/>
                    <a:pt x="2799" y="5978"/>
                  </a:cubicBezTo>
                  <a:cubicBezTo>
                    <a:pt x="2911" y="5978"/>
                    <a:pt x="3025" y="5967"/>
                    <a:pt x="3138" y="5945"/>
                  </a:cubicBezTo>
                  <a:cubicBezTo>
                    <a:pt x="4364" y="5700"/>
                    <a:pt x="5095" y="4178"/>
                    <a:pt x="4769" y="2546"/>
                  </a:cubicBezTo>
                  <a:cubicBezTo>
                    <a:pt x="4474" y="1063"/>
                    <a:pt x="3409" y="0"/>
                    <a:pt x="2297"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3"/>
            <p:cNvSpPr/>
            <p:nvPr/>
          </p:nvSpPr>
          <p:spPr>
            <a:xfrm>
              <a:off x="1271218" y="1987860"/>
              <a:ext cx="1186743" cy="790114"/>
            </a:xfrm>
            <a:custGeom>
              <a:avLst/>
              <a:gdLst/>
              <a:ahLst/>
              <a:cxnLst/>
              <a:rect l="l" t="t" r="r" b="b"/>
              <a:pathLst>
                <a:path w="4946" h="3293" extrusionOk="0">
                  <a:moveTo>
                    <a:pt x="2299" y="1"/>
                  </a:moveTo>
                  <a:cubicBezTo>
                    <a:pt x="1922" y="614"/>
                    <a:pt x="1824" y="1316"/>
                    <a:pt x="1958" y="1898"/>
                  </a:cubicBezTo>
                  <a:cubicBezTo>
                    <a:pt x="1495" y="1766"/>
                    <a:pt x="928" y="1393"/>
                    <a:pt x="239" y="1393"/>
                  </a:cubicBezTo>
                  <a:cubicBezTo>
                    <a:pt x="161" y="1393"/>
                    <a:pt x="81" y="1397"/>
                    <a:pt x="1" y="1408"/>
                  </a:cubicBezTo>
                  <a:cubicBezTo>
                    <a:pt x="490" y="1538"/>
                    <a:pt x="1729" y="2803"/>
                    <a:pt x="1729" y="2803"/>
                  </a:cubicBezTo>
                  <a:cubicBezTo>
                    <a:pt x="1961" y="2973"/>
                    <a:pt x="2343" y="3292"/>
                    <a:pt x="2803" y="3292"/>
                  </a:cubicBezTo>
                  <a:cubicBezTo>
                    <a:pt x="2883" y="3292"/>
                    <a:pt x="2965" y="3283"/>
                    <a:pt x="3049" y="3261"/>
                  </a:cubicBezTo>
                  <a:cubicBezTo>
                    <a:pt x="3617" y="3115"/>
                    <a:pt x="4020" y="2379"/>
                    <a:pt x="4107" y="2189"/>
                  </a:cubicBezTo>
                  <a:lnTo>
                    <a:pt x="4946" y="135"/>
                  </a:lnTo>
                  <a:lnTo>
                    <a:pt x="4946" y="135"/>
                  </a:lnTo>
                  <a:cubicBezTo>
                    <a:pt x="4416" y="319"/>
                    <a:pt x="3869" y="1125"/>
                    <a:pt x="3485" y="1493"/>
                  </a:cubicBezTo>
                  <a:cubicBezTo>
                    <a:pt x="3325" y="923"/>
                    <a:pt x="2910" y="360"/>
                    <a:pt x="2299" y="1"/>
                  </a:cubicBezTo>
                  <a:close/>
                </a:path>
              </a:pathLst>
            </a:custGeom>
            <a:solidFill>
              <a:srgbClr val="4E7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3"/>
            <p:cNvSpPr/>
            <p:nvPr/>
          </p:nvSpPr>
          <p:spPr>
            <a:xfrm>
              <a:off x="1329523" y="2256350"/>
              <a:ext cx="1202339" cy="795633"/>
            </a:xfrm>
            <a:custGeom>
              <a:avLst/>
              <a:gdLst/>
              <a:ahLst/>
              <a:cxnLst/>
              <a:rect l="l" t="t" r="r" b="b"/>
              <a:pathLst>
                <a:path w="5011" h="3316" extrusionOk="0">
                  <a:moveTo>
                    <a:pt x="2372" y="0"/>
                  </a:moveTo>
                  <a:cubicBezTo>
                    <a:pt x="1962" y="591"/>
                    <a:pt x="1826" y="1288"/>
                    <a:pt x="1929" y="1876"/>
                  </a:cubicBezTo>
                  <a:cubicBezTo>
                    <a:pt x="1450" y="1711"/>
                    <a:pt x="872" y="1274"/>
                    <a:pt x="133" y="1274"/>
                  </a:cubicBezTo>
                  <a:cubicBezTo>
                    <a:pt x="90" y="1274"/>
                    <a:pt x="46" y="1276"/>
                    <a:pt x="1" y="1279"/>
                  </a:cubicBezTo>
                  <a:cubicBezTo>
                    <a:pt x="482" y="1435"/>
                    <a:pt x="1649" y="2766"/>
                    <a:pt x="1649" y="2766"/>
                  </a:cubicBezTo>
                  <a:cubicBezTo>
                    <a:pt x="1882" y="2957"/>
                    <a:pt x="2266" y="3316"/>
                    <a:pt x="2751" y="3316"/>
                  </a:cubicBezTo>
                  <a:cubicBezTo>
                    <a:pt x="2813" y="3316"/>
                    <a:pt x="2876" y="3310"/>
                    <a:pt x="2941" y="3297"/>
                  </a:cubicBezTo>
                  <a:cubicBezTo>
                    <a:pt x="3518" y="3182"/>
                    <a:pt x="3959" y="2470"/>
                    <a:pt x="4058" y="2285"/>
                  </a:cubicBezTo>
                  <a:lnTo>
                    <a:pt x="5010" y="280"/>
                  </a:lnTo>
                  <a:lnTo>
                    <a:pt x="5010" y="280"/>
                  </a:lnTo>
                  <a:cubicBezTo>
                    <a:pt x="4472" y="435"/>
                    <a:pt x="3878" y="1209"/>
                    <a:pt x="3476" y="1555"/>
                  </a:cubicBezTo>
                  <a:cubicBezTo>
                    <a:pt x="3346" y="978"/>
                    <a:pt x="2964" y="393"/>
                    <a:pt x="2372" y="0"/>
                  </a:cubicBezTo>
                  <a:close/>
                </a:path>
              </a:pathLst>
            </a:custGeom>
            <a:solidFill>
              <a:srgbClr val="C0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3"/>
            <p:cNvSpPr/>
            <p:nvPr/>
          </p:nvSpPr>
          <p:spPr>
            <a:xfrm>
              <a:off x="1380869" y="2511883"/>
              <a:ext cx="1202099" cy="663667"/>
            </a:xfrm>
            <a:custGeom>
              <a:avLst/>
              <a:gdLst/>
              <a:ahLst/>
              <a:cxnLst/>
              <a:rect l="l" t="t" r="r" b="b"/>
              <a:pathLst>
                <a:path w="5010" h="2766" extrusionOk="0">
                  <a:moveTo>
                    <a:pt x="2371" y="0"/>
                  </a:moveTo>
                  <a:cubicBezTo>
                    <a:pt x="1961" y="591"/>
                    <a:pt x="1826" y="1287"/>
                    <a:pt x="1928" y="1876"/>
                  </a:cubicBezTo>
                  <a:cubicBezTo>
                    <a:pt x="1448" y="1710"/>
                    <a:pt x="871" y="1274"/>
                    <a:pt x="133" y="1274"/>
                  </a:cubicBezTo>
                  <a:cubicBezTo>
                    <a:pt x="89" y="1274"/>
                    <a:pt x="45" y="1275"/>
                    <a:pt x="0" y="1279"/>
                  </a:cubicBezTo>
                  <a:cubicBezTo>
                    <a:pt x="482" y="1435"/>
                    <a:pt x="1649" y="2765"/>
                    <a:pt x="1649" y="2765"/>
                  </a:cubicBezTo>
                  <a:cubicBezTo>
                    <a:pt x="1695" y="2543"/>
                    <a:pt x="3128" y="2222"/>
                    <a:pt x="3766" y="2222"/>
                  </a:cubicBezTo>
                  <a:cubicBezTo>
                    <a:pt x="3920" y="2222"/>
                    <a:pt x="4028" y="2241"/>
                    <a:pt x="4058" y="2284"/>
                  </a:cubicBezTo>
                  <a:lnTo>
                    <a:pt x="5010" y="280"/>
                  </a:lnTo>
                  <a:lnTo>
                    <a:pt x="5010" y="280"/>
                  </a:lnTo>
                  <a:cubicBezTo>
                    <a:pt x="4468" y="434"/>
                    <a:pt x="3877" y="1209"/>
                    <a:pt x="3476" y="1555"/>
                  </a:cubicBezTo>
                  <a:cubicBezTo>
                    <a:pt x="3346" y="978"/>
                    <a:pt x="2964" y="393"/>
                    <a:pt x="2371" y="0"/>
                  </a:cubicBezTo>
                  <a:close/>
                </a:path>
              </a:pathLst>
            </a:custGeom>
            <a:solidFill>
              <a:srgbClr val="E9F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a:off x="1569221" y="2979282"/>
              <a:ext cx="1222734" cy="1434586"/>
            </a:xfrm>
            <a:custGeom>
              <a:avLst/>
              <a:gdLst/>
              <a:ahLst/>
              <a:cxnLst/>
              <a:rect l="l" t="t" r="r" b="b"/>
              <a:pathLst>
                <a:path w="5096" h="5979" extrusionOk="0">
                  <a:moveTo>
                    <a:pt x="2297" y="0"/>
                  </a:moveTo>
                  <a:cubicBezTo>
                    <a:pt x="2184" y="0"/>
                    <a:pt x="2071" y="11"/>
                    <a:pt x="1958" y="34"/>
                  </a:cubicBezTo>
                  <a:cubicBezTo>
                    <a:pt x="732" y="279"/>
                    <a:pt x="1" y="1800"/>
                    <a:pt x="325" y="3431"/>
                  </a:cubicBezTo>
                  <a:cubicBezTo>
                    <a:pt x="622" y="4914"/>
                    <a:pt x="1686" y="5978"/>
                    <a:pt x="2799" y="5978"/>
                  </a:cubicBezTo>
                  <a:cubicBezTo>
                    <a:pt x="2911" y="5978"/>
                    <a:pt x="3025" y="5967"/>
                    <a:pt x="3138" y="5945"/>
                  </a:cubicBezTo>
                  <a:cubicBezTo>
                    <a:pt x="4364" y="5700"/>
                    <a:pt x="5095" y="4178"/>
                    <a:pt x="4769" y="2546"/>
                  </a:cubicBezTo>
                  <a:cubicBezTo>
                    <a:pt x="4474" y="1063"/>
                    <a:pt x="3409" y="0"/>
                    <a:pt x="2297" y="0"/>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1702626" y="3601680"/>
              <a:ext cx="262014" cy="157399"/>
            </a:xfrm>
            <a:custGeom>
              <a:avLst/>
              <a:gdLst/>
              <a:ahLst/>
              <a:cxnLst/>
              <a:rect l="l" t="t" r="r" b="b"/>
              <a:pathLst>
                <a:path w="1092" h="656" extrusionOk="0">
                  <a:moveTo>
                    <a:pt x="1091" y="0"/>
                  </a:moveTo>
                  <a:lnTo>
                    <a:pt x="0" y="219"/>
                  </a:lnTo>
                  <a:lnTo>
                    <a:pt x="655" y="655"/>
                  </a:lnTo>
                  <a:lnTo>
                    <a:pt x="1091"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2023184" y="3537856"/>
              <a:ext cx="261775" cy="156919"/>
            </a:xfrm>
            <a:custGeom>
              <a:avLst/>
              <a:gdLst/>
              <a:ahLst/>
              <a:cxnLst/>
              <a:rect l="l" t="t" r="r" b="b"/>
              <a:pathLst>
                <a:path w="1091" h="654" extrusionOk="0">
                  <a:moveTo>
                    <a:pt x="1091" y="0"/>
                  </a:moveTo>
                  <a:lnTo>
                    <a:pt x="0" y="218"/>
                  </a:lnTo>
                  <a:lnTo>
                    <a:pt x="655" y="654"/>
                  </a:lnTo>
                  <a:lnTo>
                    <a:pt x="1091"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1938965" y="3114847"/>
              <a:ext cx="262014" cy="157399"/>
            </a:xfrm>
            <a:custGeom>
              <a:avLst/>
              <a:gdLst/>
              <a:ahLst/>
              <a:cxnLst/>
              <a:rect l="l" t="t" r="r" b="b"/>
              <a:pathLst>
                <a:path w="1092" h="656" extrusionOk="0">
                  <a:moveTo>
                    <a:pt x="1091" y="1"/>
                  </a:moveTo>
                  <a:lnTo>
                    <a:pt x="0" y="218"/>
                  </a:lnTo>
                  <a:lnTo>
                    <a:pt x="653" y="655"/>
                  </a:lnTo>
                  <a:lnTo>
                    <a:pt x="1091"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1720142" y="3175311"/>
              <a:ext cx="178275" cy="107012"/>
            </a:xfrm>
            <a:custGeom>
              <a:avLst/>
              <a:gdLst/>
              <a:ahLst/>
              <a:cxnLst/>
              <a:rect l="l" t="t" r="r" b="b"/>
              <a:pathLst>
                <a:path w="743" h="446" extrusionOk="0">
                  <a:moveTo>
                    <a:pt x="742" y="0"/>
                  </a:moveTo>
                  <a:lnTo>
                    <a:pt x="0" y="148"/>
                  </a:lnTo>
                  <a:lnTo>
                    <a:pt x="445" y="445"/>
                  </a:lnTo>
                  <a:lnTo>
                    <a:pt x="742"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1903455" y="3771556"/>
              <a:ext cx="261535" cy="157399"/>
            </a:xfrm>
            <a:custGeom>
              <a:avLst/>
              <a:gdLst/>
              <a:ahLst/>
              <a:cxnLst/>
              <a:rect l="l" t="t" r="r" b="b"/>
              <a:pathLst>
                <a:path w="1090" h="656" extrusionOk="0">
                  <a:moveTo>
                    <a:pt x="1090" y="1"/>
                  </a:moveTo>
                  <a:lnTo>
                    <a:pt x="1" y="218"/>
                  </a:lnTo>
                  <a:lnTo>
                    <a:pt x="654" y="656"/>
                  </a:lnTo>
                  <a:lnTo>
                    <a:pt x="1090"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1661357" y="3830100"/>
              <a:ext cx="212827" cy="127167"/>
            </a:xfrm>
            <a:custGeom>
              <a:avLst/>
              <a:gdLst/>
              <a:ahLst/>
              <a:cxnLst/>
              <a:rect l="l" t="t" r="r" b="b"/>
              <a:pathLst>
                <a:path w="887" h="530" extrusionOk="0">
                  <a:moveTo>
                    <a:pt x="886" y="0"/>
                  </a:moveTo>
                  <a:lnTo>
                    <a:pt x="0" y="175"/>
                  </a:lnTo>
                  <a:lnTo>
                    <a:pt x="532" y="530"/>
                  </a:lnTo>
                  <a:lnTo>
                    <a:pt x="886"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1848989" y="3346866"/>
              <a:ext cx="264414" cy="158599"/>
            </a:xfrm>
            <a:custGeom>
              <a:avLst/>
              <a:gdLst/>
              <a:ahLst/>
              <a:cxnLst/>
              <a:rect l="l" t="t" r="r" b="b"/>
              <a:pathLst>
                <a:path w="1102" h="661" extrusionOk="0">
                  <a:moveTo>
                    <a:pt x="1101" y="1"/>
                  </a:moveTo>
                  <a:lnTo>
                    <a:pt x="0" y="220"/>
                  </a:lnTo>
                  <a:lnTo>
                    <a:pt x="662" y="661"/>
                  </a:lnTo>
                  <a:lnTo>
                    <a:pt x="1101"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2217780" y="3714406"/>
              <a:ext cx="261535" cy="157399"/>
            </a:xfrm>
            <a:custGeom>
              <a:avLst/>
              <a:gdLst/>
              <a:ahLst/>
              <a:cxnLst/>
              <a:rect l="l" t="t" r="r" b="b"/>
              <a:pathLst>
                <a:path w="1090" h="656" extrusionOk="0">
                  <a:moveTo>
                    <a:pt x="1090" y="1"/>
                  </a:moveTo>
                  <a:lnTo>
                    <a:pt x="1" y="218"/>
                  </a:lnTo>
                  <a:lnTo>
                    <a:pt x="654" y="656"/>
                  </a:lnTo>
                  <a:lnTo>
                    <a:pt x="1090"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1646241" y="3399412"/>
              <a:ext cx="204189" cy="122368"/>
            </a:xfrm>
            <a:custGeom>
              <a:avLst/>
              <a:gdLst/>
              <a:ahLst/>
              <a:cxnLst/>
              <a:rect l="l" t="t" r="r" b="b"/>
              <a:pathLst>
                <a:path w="851" h="510" extrusionOk="0">
                  <a:moveTo>
                    <a:pt x="850" y="1"/>
                  </a:moveTo>
                  <a:lnTo>
                    <a:pt x="1" y="169"/>
                  </a:lnTo>
                  <a:lnTo>
                    <a:pt x="510" y="510"/>
                  </a:lnTo>
                  <a:lnTo>
                    <a:pt x="850"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2114840" y="3294080"/>
              <a:ext cx="264414" cy="158599"/>
            </a:xfrm>
            <a:custGeom>
              <a:avLst/>
              <a:gdLst/>
              <a:ahLst/>
              <a:cxnLst/>
              <a:rect l="l" t="t" r="r" b="b"/>
              <a:pathLst>
                <a:path w="1102" h="661" extrusionOk="0">
                  <a:moveTo>
                    <a:pt x="1102" y="0"/>
                  </a:moveTo>
                  <a:lnTo>
                    <a:pt x="0" y="219"/>
                  </a:lnTo>
                  <a:lnTo>
                    <a:pt x="660" y="660"/>
                  </a:lnTo>
                  <a:lnTo>
                    <a:pt x="1102"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1775568" y="3994938"/>
              <a:ext cx="262014" cy="156919"/>
            </a:xfrm>
            <a:custGeom>
              <a:avLst/>
              <a:gdLst/>
              <a:ahLst/>
              <a:cxnLst/>
              <a:rect l="l" t="t" r="r" b="b"/>
              <a:pathLst>
                <a:path w="1092" h="654" extrusionOk="0">
                  <a:moveTo>
                    <a:pt x="1091" y="1"/>
                  </a:moveTo>
                  <a:lnTo>
                    <a:pt x="0" y="218"/>
                  </a:lnTo>
                  <a:lnTo>
                    <a:pt x="653" y="654"/>
                  </a:lnTo>
                  <a:lnTo>
                    <a:pt x="1091"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2096125" y="3930874"/>
              <a:ext cx="261775" cy="157399"/>
            </a:xfrm>
            <a:custGeom>
              <a:avLst/>
              <a:gdLst/>
              <a:ahLst/>
              <a:cxnLst/>
              <a:rect l="l" t="t" r="r" b="b"/>
              <a:pathLst>
                <a:path w="1091" h="656" extrusionOk="0">
                  <a:moveTo>
                    <a:pt x="1091" y="0"/>
                  </a:moveTo>
                  <a:lnTo>
                    <a:pt x="0" y="218"/>
                  </a:lnTo>
                  <a:lnTo>
                    <a:pt x="655" y="655"/>
                  </a:lnTo>
                  <a:lnTo>
                    <a:pt x="1091"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1975916" y="4164573"/>
              <a:ext cx="262014" cy="157399"/>
            </a:xfrm>
            <a:custGeom>
              <a:avLst/>
              <a:gdLst/>
              <a:ahLst/>
              <a:cxnLst/>
              <a:rect l="l" t="t" r="r" b="b"/>
              <a:pathLst>
                <a:path w="1092" h="656" extrusionOk="0">
                  <a:moveTo>
                    <a:pt x="1092" y="1"/>
                  </a:moveTo>
                  <a:lnTo>
                    <a:pt x="1" y="220"/>
                  </a:lnTo>
                  <a:lnTo>
                    <a:pt x="656" y="656"/>
                  </a:lnTo>
                  <a:lnTo>
                    <a:pt x="1092"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23"/>
          <p:cNvGrpSpPr/>
          <p:nvPr/>
        </p:nvGrpSpPr>
        <p:grpSpPr>
          <a:xfrm>
            <a:off x="5215439" y="1347871"/>
            <a:ext cx="623323" cy="999848"/>
            <a:chOff x="5215439" y="1347871"/>
            <a:chExt cx="623323" cy="999848"/>
          </a:xfrm>
        </p:grpSpPr>
        <p:grpSp>
          <p:nvGrpSpPr>
            <p:cNvPr id="1419" name="Google Shape;1419;p23"/>
            <p:cNvGrpSpPr/>
            <p:nvPr/>
          </p:nvGrpSpPr>
          <p:grpSpPr>
            <a:xfrm>
              <a:off x="5215439" y="1347871"/>
              <a:ext cx="623323" cy="999848"/>
              <a:chOff x="5708833" y="985875"/>
              <a:chExt cx="848058" cy="1353157"/>
            </a:xfrm>
          </p:grpSpPr>
          <p:sp>
            <p:nvSpPr>
              <p:cNvPr id="1420" name="Google Shape;1420;p23"/>
              <p:cNvSpPr/>
              <p:nvPr/>
            </p:nvSpPr>
            <p:spPr>
              <a:xfrm>
                <a:off x="5708833" y="985875"/>
                <a:ext cx="662134" cy="440193"/>
              </a:xfrm>
              <a:custGeom>
                <a:avLst/>
                <a:gdLst/>
                <a:ahLst/>
                <a:cxnLst/>
                <a:rect l="l" t="t" r="r" b="b"/>
                <a:pathLst>
                  <a:path w="2703" h="1797" extrusionOk="0">
                    <a:moveTo>
                      <a:pt x="1255" y="1"/>
                    </a:moveTo>
                    <a:cubicBezTo>
                      <a:pt x="1050" y="334"/>
                      <a:pt x="996" y="718"/>
                      <a:pt x="1069" y="1036"/>
                    </a:cubicBezTo>
                    <a:cubicBezTo>
                      <a:pt x="816" y="964"/>
                      <a:pt x="507" y="760"/>
                      <a:pt x="130" y="760"/>
                    </a:cubicBezTo>
                    <a:cubicBezTo>
                      <a:pt x="88" y="760"/>
                      <a:pt x="45" y="763"/>
                      <a:pt x="1" y="768"/>
                    </a:cubicBezTo>
                    <a:cubicBezTo>
                      <a:pt x="268" y="840"/>
                      <a:pt x="944" y="1529"/>
                      <a:pt x="944" y="1529"/>
                    </a:cubicBezTo>
                    <a:cubicBezTo>
                      <a:pt x="1071" y="1622"/>
                      <a:pt x="1279" y="1796"/>
                      <a:pt x="1531" y="1796"/>
                    </a:cubicBezTo>
                    <a:cubicBezTo>
                      <a:pt x="1574" y="1796"/>
                      <a:pt x="1619" y="1791"/>
                      <a:pt x="1665" y="1779"/>
                    </a:cubicBezTo>
                    <a:cubicBezTo>
                      <a:pt x="1974" y="1701"/>
                      <a:pt x="2195" y="1298"/>
                      <a:pt x="2242" y="1196"/>
                    </a:cubicBezTo>
                    <a:lnTo>
                      <a:pt x="2702" y="74"/>
                    </a:lnTo>
                    <a:lnTo>
                      <a:pt x="2702" y="74"/>
                    </a:lnTo>
                    <a:cubicBezTo>
                      <a:pt x="2412" y="173"/>
                      <a:pt x="2113" y="614"/>
                      <a:pt x="1903" y="815"/>
                    </a:cubicBezTo>
                    <a:cubicBezTo>
                      <a:pt x="1816" y="504"/>
                      <a:pt x="1589" y="197"/>
                      <a:pt x="1255" y="1"/>
                    </a:cubicBezTo>
                    <a:close/>
                  </a:path>
                </a:pathLst>
              </a:custGeom>
              <a:solidFill>
                <a:srgbClr val="4E7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5741168" y="1135300"/>
                <a:ext cx="670462" cy="443868"/>
              </a:xfrm>
              <a:custGeom>
                <a:avLst/>
                <a:gdLst/>
                <a:ahLst/>
                <a:cxnLst/>
                <a:rect l="l" t="t" r="r" b="b"/>
                <a:pathLst>
                  <a:path w="2737" h="1812" extrusionOk="0">
                    <a:moveTo>
                      <a:pt x="1297" y="0"/>
                    </a:moveTo>
                    <a:cubicBezTo>
                      <a:pt x="1073" y="323"/>
                      <a:pt x="998" y="704"/>
                      <a:pt x="1054" y="1025"/>
                    </a:cubicBezTo>
                    <a:cubicBezTo>
                      <a:pt x="793" y="935"/>
                      <a:pt x="478" y="696"/>
                      <a:pt x="73" y="696"/>
                    </a:cubicBezTo>
                    <a:cubicBezTo>
                      <a:pt x="50" y="696"/>
                      <a:pt x="25" y="697"/>
                      <a:pt x="1" y="699"/>
                    </a:cubicBezTo>
                    <a:cubicBezTo>
                      <a:pt x="265" y="785"/>
                      <a:pt x="901" y="1511"/>
                      <a:pt x="901" y="1511"/>
                    </a:cubicBezTo>
                    <a:cubicBezTo>
                      <a:pt x="1029" y="1615"/>
                      <a:pt x="1238" y="1811"/>
                      <a:pt x="1504" y="1811"/>
                    </a:cubicBezTo>
                    <a:cubicBezTo>
                      <a:pt x="1538" y="1811"/>
                      <a:pt x="1572" y="1808"/>
                      <a:pt x="1608" y="1802"/>
                    </a:cubicBezTo>
                    <a:cubicBezTo>
                      <a:pt x="1922" y="1739"/>
                      <a:pt x="2164" y="1350"/>
                      <a:pt x="2216" y="1249"/>
                    </a:cubicBezTo>
                    <a:lnTo>
                      <a:pt x="2737" y="153"/>
                    </a:lnTo>
                    <a:lnTo>
                      <a:pt x="2737" y="153"/>
                    </a:lnTo>
                    <a:cubicBezTo>
                      <a:pt x="2441" y="238"/>
                      <a:pt x="2118" y="660"/>
                      <a:pt x="1900" y="850"/>
                    </a:cubicBezTo>
                    <a:cubicBezTo>
                      <a:pt x="1828" y="535"/>
                      <a:pt x="1620" y="216"/>
                      <a:pt x="1297" y="0"/>
                    </a:cubicBezTo>
                    <a:close/>
                  </a:path>
                </a:pathLst>
              </a:custGeom>
              <a:solidFill>
                <a:srgbClr val="C0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5769828" y="1277866"/>
                <a:ext cx="669972" cy="369890"/>
              </a:xfrm>
              <a:custGeom>
                <a:avLst/>
                <a:gdLst/>
                <a:ahLst/>
                <a:cxnLst/>
                <a:rect l="l" t="t" r="r" b="b"/>
                <a:pathLst>
                  <a:path w="2735" h="1510" extrusionOk="0">
                    <a:moveTo>
                      <a:pt x="1294" y="0"/>
                    </a:moveTo>
                    <a:cubicBezTo>
                      <a:pt x="1070" y="323"/>
                      <a:pt x="997" y="702"/>
                      <a:pt x="1053" y="1023"/>
                    </a:cubicBezTo>
                    <a:cubicBezTo>
                      <a:pt x="791" y="933"/>
                      <a:pt x="477" y="696"/>
                      <a:pt x="76" y="696"/>
                    </a:cubicBezTo>
                    <a:cubicBezTo>
                      <a:pt x="51" y="696"/>
                      <a:pt x="26" y="697"/>
                      <a:pt x="0" y="698"/>
                    </a:cubicBezTo>
                    <a:cubicBezTo>
                      <a:pt x="263" y="785"/>
                      <a:pt x="900" y="1510"/>
                      <a:pt x="900" y="1510"/>
                    </a:cubicBezTo>
                    <a:cubicBezTo>
                      <a:pt x="925" y="1388"/>
                      <a:pt x="1706" y="1213"/>
                      <a:pt x="2055" y="1213"/>
                    </a:cubicBezTo>
                    <a:cubicBezTo>
                      <a:pt x="2139" y="1213"/>
                      <a:pt x="2199" y="1223"/>
                      <a:pt x="2215" y="1247"/>
                    </a:cubicBezTo>
                    <a:lnTo>
                      <a:pt x="2734" y="153"/>
                    </a:lnTo>
                    <a:lnTo>
                      <a:pt x="2734" y="153"/>
                    </a:lnTo>
                    <a:cubicBezTo>
                      <a:pt x="2441" y="236"/>
                      <a:pt x="2118" y="660"/>
                      <a:pt x="1897" y="850"/>
                    </a:cubicBezTo>
                    <a:cubicBezTo>
                      <a:pt x="1826" y="533"/>
                      <a:pt x="1618" y="214"/>
                      <a:pt x="1294" y="0"/>
                    </a:cubicBezTo>
                    <a:close/>
                  </a:path>
                </a:pathLst>
              </a:custGeom>
              <a:solidFill>
                <a:srgbClr val="E9F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5875406" y="1539238"/>
                <a:ext cx="681486" cy="799794"/>
              </a:xfrm>
              <a:custGeom>
                <a:avLst/>
                <a:gdLst/>
                <a:ahLst/>
                <a:cxnLst/>
                <a:rect l="l" t="t" r="r" b="b"/>
                <a:pathLst>
                  <a:path w="2782" h="3265" extrusionOk="0">
                    <a:moveTo>
                      <a:pt x="1253" y="1"/>
                    </a:moveTo>
                    <a:cubicBezTo>
                      <a:pt x="1192" y="1"/>
                      <a:pt x="1130" y="6"/>
                      <a:pt x="1068" y="19"/>
                    </a:cubicBezTo>
                    <a:cubicBezTo>
                      <a:pt x="398" y="153"/>
                      <a:pt x="0" y="983"/>
                      <a:pt x="177" y="1874"/>
                    </a:cubicBezTo>
                    <a:cubicBezTo>
                      <a:pt x="338" y="2683"/>
                      <a:pt x="920" y="3264"/>
                      <a:pt x="1528" y="3264"/>
                    </a:cubicBezTo>
                    <a:cubicBezTo>
                      <a:pt x="1589" y="3264"/>
                      <a:pt x="1651" y="3258"/>
                      <a:pt x="1713" y="3246"/>
                    </a:cubicBezTo>
                    <a:cubicBezTo>
                      <a:pt x="2382" y="3112"/>
                      <a:pt x="2781" y="2282"/>
                      <a:pt x="2604" y="1391"/>
                    </a:cubicBezTo>
                    <a:cubicBezTo>
                      <a:pt x="2441" y="582"/>
                      <a:pt x="1861" y="1"/>
                      <a:pt x="1253"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5875406" y="1539238"/>
                <a:ext cx="681486" cy="799794"/>
              </a:xfrm>
              <a:custGeom>
                <a:avLst/>
                <a:gdLst/>
                <a:ahLst/>
                <a:cxnLst/>
                <a:rect l="l" t="t" r="r" b="b"/>
                <a:pathLst>
                  <a:path w="2782" h="3265" extrusionOk="0">
                    <a:moveTo>
                      <a:pt x="1253" y="1"/>
                    </a:moveTo>
                    <a:cubicBezTo>
                      <a:pt x="1192" y="1"/>
                      <a:pt x="1130" y="6"/>
                      <a:pt x="1068" y="19"/>
                    </a:cubicBezTo>
                    <a:cubicBezTo>
                      <a:pt x="398" y="153"/>
                      <a:pt x="0" y="983"/>
                      <a:pt x="177" y="1874"/>
                    </a:cubicBezTo>
                    <a:cubicBezTo>
                      <a:pt x="338" y="2683"/>
                      <a:pt x="920" y="3264"/>
                      <a:pt x="1528" y="3264"/>
                    </a:cubicBezTo>
                    <a:cubicBezTo>
                      <a:pt x="1589" y="3264"/>
                      <a:pt x="1651" y="3258"/>
                      <a:pt x="1713" y="3246"/>
                    </a:cubicBezTo>
                    <a:cubicBezTo>
                      <a:pt x="2382" y="3112"/>
                      <a:pt x="2781" y="2282"/>
                      <a:pt x="2604" y="1391"/>
                    </a:cubicBezTo>
                    <a:cubicBezTo>
                      <a:pt x="2441" y="582"/>
                      <a:pt x="1861" y="1"/>
                      <a:pt x="1253"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5966780" y="1895180"/>
                <a:ext cx="146243" cy="87941"/>
              </a:xfrm>
              <a:custGeom>
                <a:avLst/>
                <a:gdLst/>
                <a:ahLst/>
                <a:cxnLst/>
                <a:rect l="l" t="t" r="r" b="b"/>
                <a:pathLst>
                  <a:path w="597" h="359" extrusionOk="0">
                    <a:moveTo>
                      <a:pt x="597" y="0"/>
                    </a:moveTo>
                    <a:lnTo>
                      <a:pt x="1" y="120"/>
                    </a:lnTo>
                    <a:lnTo>
                      <a:pt x="357" y="358"/>
                    </a:lnTo>
                    <a:lnTo>
                      <a:pt x="597"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6135295" y="1858045"/>
                <a:ext cx="146243" cy="87451"/>
              </a:xfrm>
              <a:custGeom>
                <a:avLst/>
                <a:gdLst/>
                <a:ahLst/>
                <a:cxnLst/>
                <a:rect l="l" t="t" r="r" b="b"/>
                <a:pathLst>
                  <a:path w="597" h="357" extrusionOk="0">
                    <a:moveTo>
                      <a:pt x="596" y="0"/>
                    </a:moveTo>
                    <a:lnTo>
                      <a:pt x="0" y="118"/>
                    </a:lnTo>
                    <a:lnTo>
                      <a:pt x="356" y="356"/>
                    </a:lnTo>
                    <a:lnTo>
                      <a:pt x="596"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6299692" y="1821892"/>
                <a:ext cx="146243" cy="87941"/>
              </a:xfrm>
              <a:custGeom>
                <a:avLst/>
                <a:gdLst/>
                <a:ahLst/>
                <a:cxnLst/>
                <a:rect l="l" t="t" r="r" b="b"/>
                <a:pathLst>
                  <a:path w="597" h="359" extrusionOk="0">
                    <a:moveTo>
                      <a:pt x="597" y="1"/>
                    </a:moveTo>
                    <a:lnTo>
                      <a:pt x="1" y="121"/>
                    </a:lnTo>
                    <a:lnTo>
                      <a:pt x="359" y="359"/>
                    </a:lnTo>
                    <a:lnTo>
                      <a:pt x="597"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6013078" y="1667963"/>
                <a:ext cx="99700" cy="59770"/>
              </a:xfrm>
              <a:custGeom>
                <a:avLst/>
                <a:gdLst/>
                <a:ahLst/>
                <a:cxnLst/>
                <a:rect l="l" t="t" r="r" b="b"/>
                <a:pathLst>
                  <a:path w="407" h="244" extrusionOk="0">
                    <a:moveTo>
                      <a:pt x="407" y="1"/>
                    </a:moveTo>
                    <a:lnTo>
                      <a:pt x="1" y="82"/>
                    </a:lnTo>
                    <a:lnTo>
                      <a:pt x="244" y="244"/>
                    </a:lnTo>
                    <a:lnTo>
                      <a:pt x="407"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6156620" y="1967182"/>
                <a:ext cx="145753" cy="87696"/>
              </a:xfrm>
              <a:custGeom>
                <a:avLst/>
                <a:gdLst/>
                <a:ahLst/>
                <a:cxnLst/>
                <a:rect l="l" t="t" r="r" b="b"/>
                <a:pathLst>
                  <a:path w="595" h="358" extrusionOk="0">
                    <a:moveTo>
                      <a:pt x="594" y="0"/>
                    </a:moveTo>
                    <a:lnTo>
                      <a:pt x="0" y="118"/>
                    </a:lnTo>
                    <a:lnTo>
                      <a:pt x="356" y="358"/>
                    </a:lnTo>
                    <a:lnTo>
                      <a:pt x="594"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6328582" y="1939011"/>
                <a:ext cx="145998" cy="87451"/>
              </a:xfrm>
              <a:custGeom>
                <a:avLst/>
                <a:gdLst/>
                <a:ahLst/>
                <a:cxnLst/>
                <a:rect l="l" t="t" r="r" b="b"/>
                <a:pathLst>
                  <a:path w="596" h="357" extrusionOk="0">
                    <a:moveTo>
                      <a:pt x="596" y="0"/>
                    </a:moveTo>
                    <a:lnTo>
                      <a:pt x="0" y="119"/>
                    </a:lnTo>
                    <a:lnTo>
                      <a:pt x="358" y="356"/>
                    </a:lnTo>
                    <a:lnTo>
                      <a:pt x="596"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994209" y="2012499"/>
                <a:ext cx="118317" cy="71038"/>
              </a:xfrm>
              <a:custGeom>
                <a:avLst/>
                <a:gdLst/>
                <a:ahLst/>
                <a:cxnLst/>
                <a:rect l="l" t="t" r="r" b="b"/>
                <a:pathLst>
                  <a:path w="483" h="290" extrusionOk="0">
                    <a:moveTo>
                      <a:pt x="483" y="1"/>
                    </a:moveTo>
                    <a:lnTo>
                      <a:pt x="0" y="96"/>
                    </a:lnTo>
                    <a:lnTo>
                      <a:pt x="290" y="289"/>
                    </a:lnTo>
                    <a:lnTo>
                      <a:pt x="483"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6104688" y="1747943"/>
                <a:ext cx="147467" cy="88431"/>
              </a:xfrm>
              <a:custGeom>
                <a:avLst/>
                <a:gdLst/>
                <a:ahLst/>
                <a:cxnLst/>
                <a:rect l="l" t="t" r="r" b="b"/>
                <a:pathLst>
                  <a:path w="602" h="361" extrusionOk="0">
                    <a:moveTo>
                      <a:pt x="601" y="1"/>
                    </a:moveTo>
                    <a:lnTo>
                      <a:pt x="0" y="120"/>
                    </a:lnTo>
                    <a:lnTo>
                      <a:pt x="360" y="360"/>
                    </a:lnTo>
                    <a:lnTo>
                      <a:pt x="601"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5991517" y="1776848"/>
                <a:ext cx="113908" cy="68834"/>
              </a:xfrm>
              <a:custGeom>
                <a:avLst/>
                <a:gdLst/>
                <a:ahLst/>
                <a:cxnLst/>
                <a:rect l="l" t="t" r="r" b="b"/>
                <a:pathLst>
                  <a:path w="465" h="281" extrusionOk="0">
                    <a:moveTo>
                      <a:pt x="464" y="1"/>
                    </a:moveTo>
                    <a:lnTo>
                      <a:pt x="0" y="94"/>
                    </a:lnTo>
                    <a:lnTo>
                      <a:pt x="278" y="280"/>
                    </a:lnTo>
                    <a:lnTo>
                      <a:pt x="464"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6252644" y="1718058"/>
                <a:ext cx="147467" cy="88920"/>
              </a:xfrm>
              <a:custGeom>
                <a:avLst/>
                <a:gdLst/>
                <a:ahLst/>
                <a:cxnLst/>
                <a:rect l="l" t="t" r="r" b="b"/>
                <a:pathLst>
                  <a:path w="602" h="363" extrusionOk="0">
                    <a:moveTo>
                      <a:pt x="602" y="1"/>
                    </a:moveTo>
                    <a:lnTo>
                      <a:pt x="1" y="121"/>
                    </a:lnTo>
                    <a:lnTo>
                      <a:pt x="360" y="362"/>
                    </a:lnTo>
                    <a:lnTo>
                      <a:pt x="602"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5989802" y="2104604"/>
                <a:ext cx="146243" cy="87451"/>
              </a:xfrm>
              <a:custGeom>
                <a:avLst/>
                <a:gdLst/>
                <a:ahLst/>
                <a:cxnLst/>
                <a:rect l="l" t="t" r="r" b="b"/>
                <a:pathLst>
                  <a:path w="597" h="357" extrusionOk="0">
                    <a:moveTo>
                      <a:pt x="596" y="0"/>
                    </a:moveTo>
                    <a:lnTo>
                      <a:pt x="0" y="118"/>
                    </a:lnTo>
                    <a:lnTo>
                      <a:pt x="358" y="356"/>
                    </a:lnTo>
                    <a:lnTo>
                      <a:pt x="596"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6168378" y="2068840"/>
                <a:ext cx="146243" cy="87696"/>
              </a:xfrm>
              <a:custGeom>
                <a:avLst/>
                <a:gdLst/>
                <a:ahLst/>
                <a:cxnLst/>
                <a:rect l="l" t="t" r="r" b="b"/>
                <a:pathLst>
                  <a:path w="597" h="358" extrusionOk="0">
                    <a:moveTo>
                      <a:pt x="597" y="0"/>
                    </a:moveTo>
                    <a:lnTo>
                      <a:pt x="1" y="118"/>
                    </a:lnTo>
                    <a:lnTo>
                      <a:pt x="359" y="358"/>
                    </a:lnTo>
                    <a:lnTo>
                      <a:pt x="597"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6346464" y="2033566"/>
                <a:ext cx="145998" cy="87451"/>
              </a:xfrm>
              <a:custGeom>
                <a:avLst/>
                <a:gdLst/>
                <a:ahLst/>
                <a:cxnLst/>
                <a:rect l="l" t="t" r="r" b="b"/>
                <a:pathLst>
                  <a:path w="596" h="357" extrusionOk="0">
                    <a:moveTo>
                      <a:pt x="596" y="0"/>
                    </a:moveTo>
                    <a:lnTo>
                      <a:pt x="0" y="118"/>
                    </a:lnTo>
                    <a:lnTo>
                      <a:pt x="358" y="356"/>
                    </a:lnTo>
                    <a:lnTo>
                      <a:pt x="596"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6182569" y="2177357"/>
                <a:ext cx="146243" cy="87451"/>
              </a:xfrm>
              <a:custGeom>
                <a:avLst/>
                <a:gdLst/>
                <a:ahLst/>
                <a:cxnLst/>
                <a:rect l="l" t="t" r="r" b="b"/>
                <a:pathLst>
                  <a:path w="597" h="357" extrusionOk="0">
                    <a:moveTo>
                      <a:pt x="596" y="0"/>
                    </a:moveTo>
                    <a:lnTo>
                      <a:pt x="1" y="118"/>
                    </a:lnTo>
                    <a:lnTo>
                      <a:pt x="357" y="356"/>
                    </a:lnTo>
                    <a:lnTo>
                      <a:pt x="596" y="0"/>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23"/>
            <p:cNvSpPr/>
            <p:nvPr/>
          </p:nvSpPr>
          <p:spPr>
            <a:xfrm>
              <a:off x="5548584" y="1825716"/>
              <a:ext cx="73279" cy="44164"/>
            </a:xfrm>
            <a:custGeom>
              <a:avLst/>
              <a:gdLst/>
              <a:ahLst/>
              <a:cxnLst/>
              <a:rect l="l" t="t" r="r" b="b"/>
              <a:pathLst>
                <a:path w="407" h="244" extrusionOk="0">
                  <a:moveTo>
                    <a:pt x="407" y="1"/>
                  </a:moveTo>
                  <a:lnTo>
                    <a:pt x="1" y="82"/>
                  </a:lnTo>
                  <a:lnTo>
                    <a:pt x="244" y="244"/>
                  </a:lnTo>
                  <a:lnTo>
                    <a:pt x="407" y="1"/>
                  </a:lnTo>
                  <a:close/>
                </a:path>
              </a:pathLst>
            </a:custGeom>
            <a:solidFill>
              <a:srgbClr val="C78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23"/>
          <p:cNvGrpSpPr/>
          <p:nvPr/>
        </p:nvGrpSpPr>
        <p:grpSpPr>
          <a:xfrm>
            <a:off x="2139074" y="1295400"/>
            <a:ext cx="1461235" cy="3174614"/>
            <a:chOff x="2139074" y="1295400"/>
            <a:chExt cx="1461235" cy="3174614"/>
          </a:xfrm>
        </p:grpSpPr>
        <p:sp>
          <p:nvSpPr>
            <p:cNvPr id="1441" name="Google Shape;1441;p23"/>
            <p:cNvSpPr/>
            <p:nvPr/>
          </p:nvSpPr>
          <p:spPr>
            <a:xfrm>
              <a:off x="2798184" y="2151017"/>
              <a:ext cx="155481" cy="323916"/>
            </a:xfrm>
            <a:custGeom>
              <a:avLst/>
              <a:gdLst/>
              <a:ahLst/>
              <a:cxnLst/>
              <a:rect l="l" t="t" r="r" b="b"/>
              <a:pathLst>
                <a:path w="648" h="1350" extrusionOk="0">
                  <a:moveTo>
                    <a:pt x="647" y="0"/>
                  </a:moveTo>
                  <a:lnTo>
                    <a:pt x="1" y="377"/>
                  </a:lnTo>
                  <a:lnTo>
                    <a:pt x="1" y="1350"/>
                  </a:lnTo>
                  <a:lnTo>
                    <a:pt x="647" y="973"/>
                  </a:lnTo>
                  <a:lnTo>
                    <a:pt x="647" y="0"/>
                  </a:lnTo>
                  <a:close/>
                </a:path>
              </a:pathLst>
            </a:custGeom>
            <a:solidFill>
              <a:srgbClr val="E25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2798184" y="2534198"/>
              <a:ext cx="155481" cy="324156"/>
            </a:xfrm>
            <a:custGeom>
              <a:avLst/>
              <a:gdLst/>
              <a:ahLst/>
              <a:cxnLst/>
              <a:rect l="l" t="t" r="r" b="b"/>
              <a:pathLst>
                <a:path w="648" h="1351" extrusionOk="0">
                  <a:moveTo>
                    <a:pt x="647" y="1"/>
                  </a:moveTo>
                  <a:lnTo>
                    <a:pt x="1" y="378"/>
                  </a:lnTo>
                  <a:lnTo>
                    <a:pt x="1" y="1351"/>
                  </a:lnTo>
                  <a:lnTo>
                    <a:pt x="647" y="974"/>
                  </a:lnTo>
                  <a:lnTo>
                    <a:pt x="647" y="1"/>
                  </a:lnTo>
                  <a:close/>
                </a:path>
              </a:pathLst>
            </a:custGeom>
            <a:solidFill>
              <a:srgbClr val="E25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2798184" y="1295400"/>
              <a:ext cx="155481" cy="1649570"/>
            </a:xfrm>
            <a:custGeom>
              <a:avLst/>
              <a:gdLst/>
              <a:ahLst/>
              <a:cxnLst/>
              <a:rect l="l" t="t" r="r" b="b"/>
              <a:pathLst>
                <a:path w="648" h="6875" extrusionOk="0">
                  <a:moveTo>
                    <a:pt x="1" y="0"/>
                  </a:moveTo>
                  <a:lnTo>
                    <a:pt x="1" y="6875"/>
                  </a:lnTo>
                  <a:lnTo>
                    <a:pt x="647" y="6875"/>
                  </a:lnTo>
                  <a:lnTo>
                    <a:pt x="647" y="0"/>
                  </a:ln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2198099" y="2825962"/>
              <a:ext cx="1356141" cy="1644052"/>
            </a:xfrm>
            <a:custGeom>
              <a:avLst/>
              <a:gdLst/>
              <a:ahLst/>
              <a:cxnLst/>
              <a:rect l="l" t="t" r="r" b="b"/>
              <a:pathLst>
                <a:path w="5652" h="6852" extrusionOk="0">
                  <a:moveTo>
                    <a:pt x="1" y="1"/>
                  </a:moveTo>
                  <a:lnTo>
                    <a:pt x="1060" y="6851"/>
                  </a:lnTo>
                  <a:lnTo>
                    <a:pt x="4592" y="6851"/>
                  </a:lnTo>
                  <a:lnTo>
                    <a:pt x="5651" y="1"/>
                  </a:ln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2330784" y="2986960"/>
              <a:ext cx="1090527" cy="1322056"/>
            </a:xfrm>
            <a:custGeom>
              <a:avLst/>
              <a:gdLst/>
              <a:ahLst/>
              <a:cxnLst/>
              <a:rect l="l" t="t" r="r" b="b"/>
              <a:pathLst>
                <a:path w="4545" h="5510" extrusionOk="0">
                  <a:moveTo>
                    <a:pt x="0" y="0"/>
                  </a:moveTo>
                  <a:lnTo>
                    <a:pt x="853" y="5510"/>
                  </a:lnTo>
                  <a:lnTo>
                    <a:pt x="3693" y="5510"/>
                  </a:lnTo>
                  <a:lnTo>
                    <a:pt x="4544" y="0"/>
                  </a:ln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3"/>
            <p:cNvSpPr/>
            <p:nvPr/>
          </p:nvSpPr>
          <p:spPr>
            <a:xfrm>
              <a:off x="2242247" y="2096791"/>
              <a:ext cx="1267363" cy="615200"/>
            </a:xfrm>
            <a:custGeom>
              <a:avLst/>
              <a:gdLst/>
              <a:ahLst/>
              <a:cxnLst/>
              <a:rect l="l" t="t" r="r" b="b"/>
              <a:pathLst>
                <a:path w="5282" h="2564" extrusionOk="0">
                  <a:moveTo>
                    <a:pt x="1964" y="0"/>
                  </a:moveTo>
                  <a:cubicBezTo>
                    <a:pt x="807" y="308"/>
                    <a:pt x="1" y="1355"/>
                    <a:pt x="1" y="2553"/>
                  </a:cubicBezTo>
                  <a:lnTo>
                    <a:pt x="1" y="2564"/>
                  </a:lnTo>
                  <a:lnTo>
                    <a:pt x="5281" y="2564"/>
                  </a:lnTo>
                  <a:lnTo>
                    <a:pt x="5281" y="2553"/>
                  </a:lnTo>
                  <a:cubicBezTo>
                    <a:pt x="5281" y="1357"/>
                    <a:pt x="4477" y="309"/>
                    <a:pt x="3320" y="0"/>
                  </a:cubicBez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a:off x="2139074" y="2665204"/>
              <a:ext cx="1461235" cy="254334"/>
            </a:xfrm>
            <a:custGeom>
              <a:avLst/>
              <a:gdLst/>
              <a:ahLst/>
              <a:cxnLst/>
              <a:rect l="l" t="t" r="r" b="b"/>
              <a:pathLst>
                <a:path w="6090" h="1060" extrusionOk="0">
                  <a:moveTo>
                    <a:pt x="61" y="0"/>
                  </a:moveTo>
                  <a:cubicBezTo>
                    <a:pt x="28" y="0"/>
                    <a:pt x="0" y="28"/>
                    <a:pt x="0" y="63"/>
                  </a:cubicBezTo>
                  <a:lnTo>
                    <a:pt x="0" y="997"/>
                  </a:lnTo>
                  <a:cubicBezTo>
                    <a:pt x="0" y="1032"/>
                    <a:pt x="28" y="1060"/>
                    <a:pt x="61" y="1060"/>
                  </a:cubicBezTo>
                  <a:lnTo>
                    <a:pt x="6027" y="1060"/>
                  </a:lnTo>
                  <a:cubicBezTo>
                    <a:pt x="6062" y="1060"/>
                    <a:pt x="6090" y="1032"/>
                    <a:pt x="6090" y="997"/>
                  </a:cubicBezTo>
                  <a:lnTo>
                    <a:pt x="6090" y="63"/>
                  </a:lnTo>
                  <a:cubicBezTo>
                    <a:pt x="6090" y="28"/>
                    <a:pt x="6062" y="0"/>
                    <a:pt x="6027" y="0"/>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3"/>
            <p:cNvSpPr/>
            <p:nvPr/>
          </p:nvSpPr>
          <p:spPr>
            <a:xfrm>
              <a:off x="2913354" y="2736945"/>
              <a:ext cx="158120" cy="182353"/>
            </a:xfrm>
            <a:custGeom>
              <a:avLst/>
              <a:gdLst/>
              <a:ahLst/>
              <a:cxnLst/>
              <a:rect l="l" t="t" r="r" b="b"/>
              <a:pathLst>
                <a:path w="659" h="760" extrusionOk="0">
                  <a:moveTo>
                    <a:pt x="329" y="0"/>
                  </a:moveTo>
                  <a:cubicBezTo>
                    <a:pt x="148" y="0"/>
                    <a:pt x="0" y="148"/>
                    <a:pt x="0" y="330"/>
                  </a:cubicBezTo>
                  <a:lnTo>
                    <a:pt x="0" y="759"/>
                  </a:lnTo>
                  <a:lnTo>
                    <a:pt x="659" y="759"/>
                  </a:lnTo>
                  <a:lnTo>
                    <a:pt x="659" y="330"/>
                  </a:lnTo>
                  <a:cubicBezTo>
                    <a:pt x="659" y="148"/>
                    <a:pt x="511" y="0"/>
                    <a:pt x="329" y="0"/>
                  </a:cubicBez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3"/>
            <p:cNvSpPr/>
            <p:nvPr/>
          </p:nvSpPr>
          <p:spPr>
            <a:xfrm>
              <a:off x="2430599" y="2736945"/>
              <a:ext cx="158600" cy="182353"/>
            </a:xfrm>
            <a:custGeom>
              <a:avLst/>
              <a:gdLst/>
              <a:ahLst/>
              <a:cxnLst/>
              <a:rect l="l" t="t" r="r" b="b"/>
              <a:pathLst>
                <a:path w="661" h="760" extrusionOk="0">
                  <a:moveTo>
                    <a:pt x="331" y="0"/>
                  </a:moveTo>
                  <a:cubicBezTo>
                    <a:pt x="149" y="0"/>
                    <a:pt x="1" y="148"/>
                    <a:pt x="1" y="330"/>
                  </a:cubicBezTo>
                  <a:lnTo>
                    <a:pt x="1" y="759"/>
                  </a:lnTo>
                  <a:lnTo>
                    <a:pt x="661" y="759"/>
                  </a:lnTo>
                  <a:lnTo>
                    <a:pt x="661" y="330"/>
                  </a:lnTo>
                  <a:cubicBezTo>
                    <a:pt x="661" y="148"/>
                    <a:pt x="513" y="0"/>
                    <a:pt x="331" y="0"/>
                  </a:cubicBez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2671976" y="2738624"/>
              <a:ext cx="158600" cy="180673"/>
            </a:xfrm>
            <a:custGeom>
              <a:avLst/>
              <a:gdLst/>
              <a:ahLst/>
              <a:cxnLst/>
              <a:rect l="l" t="t" r="r" b="b"/>
              <a:pathLst>
                <a:path w="661" h="753" extrusionOk="0">
                  <a:moveTo>
                    <a:pt x="331" y="0"/>
                  </a:moveTo>
                  <a:cubicBezTo>
                    <a:pt x="152" y="0"/>
                    <a:pt x="6" y="144"/>
                    <a:pt x="1" y="323"/>
                  </a:cubicBezTo>
                  <a:lnTo>
                    <a:pt x="1" y="752"/>
                  </a:lnTo>
                  <a:lnTo>
                    <a:pt x="661" y="752"/>
                  </a:lnTo>
                  <a:lnTo>
                    <a:pt x="661" y="323"/>
                  </a:lnTo>
                  <a:cubicBezTo>
                    <a:pt x="655" y="144"/>
                    <a:pt x="510" y="0"/>
                    <a:pt x="331" y="0"/>
                  </a:cubicBez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a:off x="3154252" y="2738624"/>
              <a:ext cx="158600" cy="180673"/>
            </a:xfrm>
            <a:custGeom>
              <a:avLst/>
              <a:gdLst/>
              <a:ahLst/>
              <a:cxnLst/>
              <a:rect l="l" t="t" r="r" b="b"/>
              <a:pathLst>
                <a:path w="661" h="753" extrusionOk="0">
                  <a:moveTo>
                    <a:pt x="330" y="0"/>
                  </a:moveTo>
                  <a:cubicBezTo>
                    <a:pt x="151" y="0"/>
                    <a:pt x="6" y="144"/>
                    <a:pt x="0" y="323"/>
                  </a:cubicBezTo>
                  <a:lnTo>
                    <a:pt x="0" y="752"/>
                  </a:lnTo>
                  <a:lnTo>
                    <a:pt x="660" y="752"/>
                  </a:lnTo>
                  <a:lnTo>
                    <a:pt x="660" y="323"/>
                  </a:lnTo>
                  <a:cubicBezTo>
                    <a:pt x="655" y="144"/>
                    <a:pt x="509" y="0"/>
                    <a:pt x="330" y="0"/>
                  </a:cubicBez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a:off x="3395630" y="2736945"/>
              <a:ext cx="158120" cy="182353"/>
            </a:xfrm>
            <a:custGeom>
              <a:avLst/>
              <a:gdLst/>
              <a:ahLst/>
              <a:cxnLst/>
              <a:rect l="l" t="t" r="r" b="b"/>
              <a:pathLst>
                <a:path w="659" h="760" extrusionOk="0">
                  <a:moveTo>
                    <a:pt x="328" y="0"/>
                  </a:moveTo>
                  <a:cubicBezTo>
                    <a:pt x="146" y="0"/>
                    <a:pt x="0" y="148"/>
                    <a:pt x="0" y="330"/>
                  </a:cubicBezTo>
                  <a:lnTo>
                    <a:pt x="0" y="759"/>
                  </a:lnTo>
                  <a:lnTo>
                    <a:pt x="658" y="759"/>
                  </a:lnTo>
                  <a:lnTo>
                    <a:pt x="658" y="330"/>
                  </a:lnTo>
                  <a:cubicBezTo>
                    <a:pt x="658" y="148"/>
                    <a:pt x="511" y="0"/>
                    <a:pt x="328" y="0"/>
                  </a:cubicBez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a:off x="2798184" y="1384177"/>
              <a:ext cx="155481" cy="323916"/>
            </a:xfrm>
            <a:custGeom>
              <a:avLst/>
              <a:gdLst/>
              <a:ahLst/>
              <a:cxnLst/>
              <a:rect l="l" t="t" r="r" b="b"/>
              <a:pathLst>
                <a:path w="648" h="1350" extrusionOk="0">
                  <a:moveTo>
                    <a:pt x="647" y="0"/>
                  </a:moveTo>
                  <a:lnTo>
                    <a:pt x="1" y="377"/>
                  </a:lnTo>
                  <a:lnTo>
                    <a:pt x="1" y="1350"/>
                  </a:lnTo>
                  <a:lnTo>
                    <a:pt x="647" y="973"/>
                  </a:lnTo>
                  <a:lnTo>
                    <a:pt x="647" y="0"/>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a:off x="2798184" y="1767597"/>
              <a:ext cx="155481" cy="323916"/>
            </a:xfrm>
            <a:custGeom>
              <a:avLst/>
              <a:gdLst/>
              <a:ahLst/>
              <a:cxnLst/>
              <a:rect l="l" t="t" r="r" b="b"/>
              <a:pathLst>
                <a:path w="648" h="1350" extrusionOk="0">
                  <a:moveTo>
                    <a:pt x="647" y="0"/>
                  </a:moveTo>
                  <a:lnTo>
                    <a:pt x="1" y="377"/>
                  </a:lnTo>
                  <a:lnTo>
                    <a:pt x="1" y="1350"/>
                  </a:lnTo>
                  <a:lnTo>
                    <a:pt x="647" y="973"/>
                  </a:lnTo>
                  <a:lnTo>
                    <a:pt x="647" y="0"/>
                  </a:ln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a:off x="2197624" y="2736945"/>
              <a:ext cx="158600" cy="182353"/>
            </a:xfrm>
            <a:custGeom>
              <a:avLst/>
              <a:gdLst/>
              <a:ahLst/>
              <a:cxnLst/>
              <a:rect l="l" t="t" r="r" b="b"/>
              <a:pathLst>
                <a:path w="661" h="760" extrusionOk="0">
                  <a:moveTo>
                    <a:pt x="331" y="0"/>
                  </a:moveTo>
                  <a:cubicBezTo>
                    <a:pt x="149" y="0"/>
                    <a:pt x="1" y="148"/>
                    <a:pt x="1" y="330"/>
                  </a:cubicBezTo>
                  <a:lnTo>
                    <a:pt x="1" y="759"/>
                  </a:lnTo>
                  <a:lnTo>
                    <a:pt x="661" y="759"/>
                  </a:lnTo>
                  <a:lnTo>
                    <a:pt x="661" y="330"/>
                  </a:lnTo>
                  <a:cubicBezTo>
                    <a:pt x="661" y="148"/>
                    <a:pt x="513" y="0"/>
                    <a:pt x="331" y="0"/>
                  </a:cubicBez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3"/>
          <p:cNvGrpSpPr/>
          <p:nvPr/>
        </p:nvGrpSpPr>
        <p:grpSpPr>
          <a:xfrm>
            <a:off x="2702449" y="3235295"/>
            <a:ext cx="1403406" cy="1248875"/>
            <a:chOff x="2702449" y="3235295"/>
            <a:chExt cx="1403406" cy="1248875"/>
          </a:xfrm>
        </p:grpSpPr>
        <p:sp>
          <p:nvSpPr>
            <p:cNvPr id="1457" name="Google Shape;1457;p23"/>
            <p:cNvSpPr/>
            <p:nvPr/>
          </p:nvSpPr>
          <p:spPr>
            <a:xfrm>
              <a:off x="3476009" y="3235295"/>
              <a:ext cx="169398" cy="454442"/>
            </a:xfrm>
            <a:custGeom>
              <a:avLst/>
              <a:gdLst/>
              <a:ahLst/>
              <a:cxnLst/>
              <a:rect l="l" t="t" r="r" b="b"/>
              <a:pathLst>
                <a:path w="706" h="1894" extrusionOk="0">
                  <a:moveTo>
                    <a:pt x="254" y="0"/>
                  </a:moveTo>
                  <a:lnTo>
                    <a:pt x="0" y="258"/>
                  </a:lnTo>
                  <a:lnTo>
                    <a:pt x="51" y="308"/>
                  </a:lnTo>
                  <a:lnTo>
                    <a:pt x="108" y="363"/>
                  </a:lnTo>
                  <a:lnTo>
                    <a:pt x="176" y="447"/>
                  </a:lnTo>
                  <a:cubicBezTo>
                    <a:pt x="202" y="480"/>
                    <a:pt x="226" y="515"/>
                    <a:pt x="247" y="551"/>
                  </a:cubicBezTo>
                  <a:cubicBezTo>
                    <a:pt x="259" y="570"/>
                    <a:pt x="273" y="589"/>
                    <a:pt x="283" y="610"/>
                  </a:cubicBezTo>
                  <a:lnTo>
                    <a:pt x="316" y="676"/>
                  </a:lnTo>
                  <a:cubicBezTo>
                    <a:pt x="341" y="721"/>
                    <a:pt x="362" y="770"/>
                    <a:pt x="379" y="819"/>
                  </a:cubicBezTo>
                  <a:cubicBezTo>
                    <a:pt x="400" y="867"/>
                    <a:pt x="414" y="921"/>
                    <a:pt x="429" y="973"/>
                  </a:cubicBezTo>
                  <a:cubicBezTo>
                    <a:pt x="445" y="1025"/>
                    <a:pt x="454" y="1081"/>
                    <a:pt x="466" y="1133"/>
                  </a:cubicBezTo>
                  <a:cubicBezTo>
                    <a:pt x="475" y="1189"/>
                    <a:pt x="487" y="1241"/>
                    <a:pt x="490" y="1293"/>
                  </a:cubicBezTo>
                  <a:cubicBezTo>
                    <a:pt x="501" y="1388"/>
                    <a:pt x="508" y="1486"/>
                    <a:pt x="506" y="1581"/>
                  </a:cubicBezTo>
                  <a:cubicBezTo>
                    <a:pt x="506" y="1666"/>
                    <a:pt x="502" y="1737"/>
                    <a:pt x="497" y="1786"/>
                  </a:cubicBezTo>
                  <a:cubicBezTo>
                    <a:pt x="495" y="1810"/>
                    <a:pt x="494" y="1829"/>
                    <a:pt x="492" y="1842"/>
                  </a:cubicBezTo>
                  <a:cubicBezTo>
                    <a:pt x="490" y="1856"/>
                    <a:pt x="490" y="1862"/>
                    <a:pt x="490" y="1862"/>
                  </a:cubicBezTo>
                  <a:lnTo>
                    <a:pt x="633" y="1894"/>
                  </a:lnTo>
                  <a:lnTo>
                    <a:pt x="638" y="1871"/>
                  </a:lnTo>
                  <a:cubicBezTo>
                    <a:pt x="641" y="1857"/>
                    <a:pt x="646" y="1836"/>
                    <a:pt x="652" y="1810"/>
                  </a:cubicBezTo>
                  <a:cubicBezTo>
                    <a:pt x="662" y="1758"/>
                    <a:pt x="676" y="1684"/>
                    <a:pt x="686" y="1593"/>
                  </a:cubicBezTo>
                  <a:cubicBezTo>
                    <a:pt x="699" y="1491"/>
                    <a:pt x="704" y="1387"/>
                    <a:pt x="704" y="1282"/>
                  </a:cubicBezTo>
                  <a:cubicBezTo>
                    <a:pt x="706" y="1225"/>
                    <a:pt x="700" y="1166"/>
                    <a:pt x="699" y="1105"/>
                  </a:cubicBezTo>
                  <a:cubicBezTo>
                    <a:pt x="692" y="1044"/>
                    <a:pt x="686" y="984"/>
                    <a:pt x="678" y="921"/>
                  </a:cubicBezTo>
                  <a:cubicBezTo>
                    <a:pt x="667" y="860"/>
                    <a:pt x="655" y="799"/>
                    <a:pt x="640" y="739"/>
                  </a:cubicBezTo>
                  <a:cubicBezTo>
                    <a:pt x="626" y="680"/>
                    <a:pt x="608" y="621"/>
                    <a:pt x="587" y="563"/>
                  </a:cubicBezTo>
                  <a:cubicBezTo>
                    <a:pt x="577" y="535"/>
                    <a:pt x="567" y="508"/>
                    <a:pt x="556" y="480"/>
                  </a:cubicBezTo>
                  <a:cubicBezTo>
                    <a:pt x="546" y="454"/>
                    <a:pt x="534" y="429"/>
                    <a:pt x="521" y="403"/>
                  </a:cubicBezTo>
                  <a:cubicBezTo>
                    <a:pt x="501" y="357"/>
                    <a:pt x="476" y="310"/>
                    <a:pt x="447" y="264"/>
                  </a:cubicBezTo>
                  <a:lnTo>
                    <a:pt x="376" y="152"/>
                  </a:lnTo>
                  <a:lnTo>
                    <a:pt x="311" y="72"/>
                  </a:lnTo>
                  <a:lnTo>
                    <a:pt x="254" y="0"/>
                  </a:lnTo>
                  <a:close/>
                </a:path>
              </a:pathLst>
            </a:custGeom>
            <a:solidFill>
              <a:srgbClr val="7C43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3"/>
            <p:cNvSpPr/>
            <p:nvPr/>
          </p:nvSpPr>
          <p:spPr>
            <a:xfrm>
              <a:off x="3122580" y="3608398"/>
              <a:ext cx="983274" cy="875772"/>
            </a:xfrm>
            <a:custGeom>
              <a:avLst/>
              <a:gdLst/>
              <a:ahLst/>
              <a:cxnLst/>
              <a:rect l="l" t="t" r="r" b="b"/>
              <a:pathLst>
                <a:path w="4098" h="3650" extrusionOk="0">
                  <a:moveTo>
                    <a:pt x="2845" y="0"/>
                  </a:moveTo>
                  <a:cubicBezTo>
                    <a:pt x="2607" y="0"/>
                    <a:pt x="2340" y="50"/>
                    <a:pt x="2048" y="156"/>
                  </a:cubicBezTo>
                  <a:cubicBezTo>
                    <a:pt x="1784" y="72"/>
                    <a:pt x="1536" y="31"/>
                    <a:pt x="1311" y="31"/>
                  </a:cubicBezTo>
                  <a:cubicBezTo>
                    <a:pt x="517" y="31"/>
                    <a:pt x="0" y="534"/>
                    <a:pt x="0" y="1390"/>
                  </a:cubicBezTo>
                  <a:cubicBezTo>
                    <a:pt x="0" y="2486"/>
                    <a:pt x="917" y="3649"/>
                    <a:pt x="2048" y="3649"/>
                  </a:cubicBezTo>
                  <a:cubicBezTo>
                    <a:pt x="3181" y="3649"/>
                    <a:pt x="4098" y="2486"/>
                    <a:pt x="4098" y="1390"/>
                  </a:cubicBezTo>
                  <a:cubicBezTo>
                    <a:pt x="4098" y="546"/>
                    <a:pt x="3632" y="0"/>
                    <a:pt x="2845" y="0"/>
                  </a:cubicBezTo>
                  <a:close/>
                </a:path>
              </a:pathLst>
            </a:custGeom>
            <a:solidFill>
              <a:srgbClr val="B83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a:off x="3676837" y="3354784"/>
              <a:ext cx="354871" cy="240897"/>
            </a:xfrm>
            <a:custGeom>
              <a:avLst/>
              <a:gdLst/>
              <a:ahLst/>
              <a:cxnLst/>
              <a:rect l="l" t="t" r="r" b="b"/>
              <a:pathLst>
                <a:path w="1479" h="1004" extrusionOk="0">
                  <a:moveTo>
                    <a:pt x="1218" y="0"/>
                  </a:moveTo>
                  <a:cubicBezTo>
                    <a:pt x="1005" y="0"/>
                    <a:pt x="703" y="32"/>
                    <a:pt x="466" y="182"/>
                  </a:cubicBezTo>
                  <a:cubicBezTo>
                    <a:pt x="56" y="440"/>
                    <a:pt x="1" y="949"/>
                    <a:pt x="1" y="949"/>
                  </a:cubicBezTo>
                  <a:cubicBezTo>
                    <a:pt x="1" y="949"/>
                    <a:pt x="156" y="1003"/>
                    <a:pt x="364" y="1003"/>
                  </a:cubicBezTo>
                  <a:cubicBezTo>
                    <a:pt x="524" y="1003"/>
                    <a:pt x="716" y="971"/>
                    <a:pt x="893" y="859"/>
                  </a:cubicBezTo>
                  <a:cubicBezTo>
                    <a:pt x="1302" y="602"/>
                    <a:pt x="1479" y="17"/>
                    <a:pt x="1479" y="17"/>
                  </a:cubicBezTo>
                  <a:cubicBezTo>
                    <a:pt x="1479" y="17"/>
                    <a:pt x="1372" y="0"/>
                    <a:pt x="1218" y="0"/>
                  </a:cubicBezTo>
                  <a:close/>
                </a:path>
              </a:pathLst>
            </a:custGeom>
            <a:solidFill>
              <a:srgbClr val="408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a:off x="2702449" y="3760039"/>
              <a:ext cx="916331" cy="717893"/>
            </a:xfrm>
            <a:custGeom>
              <a:avLst/>
              <a:gdLst/>
              <a:ahLst/>
              <a:cxnLst/>
              <a:rect l="l" t="t" r="r" b="b"/>
              <a:pathLst>
                <a:path w="3819" h="2992" extrusionOk="0">
                  <a:moveTo>
                    <a:pt x="2470" y="0"/>
                  </a:moveTo>
                  <a:lnTo>
                    <a:pt x="0" y="2472"/>
                  </a:lnTo>
                  <a:cubicBezTo>
                    <a:pt x="359" y="2830"/>
                    <a:pt x="853" y="2992"/>
                    <a:pt x="1358" y="2992"/>
                  </a:cubicBezTo>
                  <a:cubicBezTo>
                    <a:pt x="1978" y="2992"/>
                    <a:pt x="2617" y="2747"/>
                    <a:pt x="3044" y="2319"/>
                  </a:cubicBezTo>
                  <a:cubicBezTo>
                    <a:pt x="3818" y="1544"/>
                    <a:pt x="3681" y="567"/>
                    <a:pt x="2470" y="0"/>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a:off x="3382913" y="3702934"/>
              <a:ext cx="409578" cy="198668"/>
            </a:xfrm>
            <a:custGeom>
              <a:avLst/>
              <a:gdLst/>
              <a:ahLst/>
              <a:cxnLst/>
              <a:rect l="l" t="t" r="r" b="b"/>
              <a:pathLst>
                <a:path w="1707" h="828" extrusionOk="0">
                  <a:moveTo>
                    <a:pt x="676" y="1"/>
                  </a:moveTo>
                  <a:cubicBezTo>
                    <a:pt x="295" y="1"/>
                    <a:pt x="1" y="237"/>
                    <a:pt x="1" y="237"/>
                  </a:cubicBezTo>
                  <a:cubicBezTo>
                    <a:pt x="1" y="237"/>
                    <a:pt x="227" y="699"/>
                    <a:pt x="698" y="805"/>
                  </a:cubicBezTo>
                  <a:cubicBezTo>
                    <a:pt x="770" y="821"/>
                    <a:pt x="845" y="828"/>
                    <a:pt x="918" y="828"/>
                  </a:cubicBezTo>
                  <a:cubicBezTo>
                    <a:pt x="1322" y="828"/>
                    <a:pt x="1707" y="620"/>
                    <a:pt x="1707" y="620"/>
                  </a:cubicBezTo>
                  <a:cubicBezTo>
                    <a:pt x="1707" y="620"/>
                    <a:pt x="1345" y="129"/>
                    <a:pt x="873" y="23"/>
                  </a:cubicBezTo>
                  <a:cubicBezTo>
                    <a:pt x="805" y="7"/>
                    <a:pt x="739" y="1"/>
                    <a:pt x="676" y="1"/>
                  </a:cubicBezTo>
                  <a:close/>
                </a:path>
              </a:pathLst>
            </a:custGeom>
            <a:solidFill>
              <a:srgbClr val="3EAF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3"/>
            <p:cNvSpPr/>
            <p:nvPr/>
          </p:nvSpPr>
          <p:spPr>
            <a:xfrm>
              <a:off x="2797944" y="3809946"/>
              <a:ext cx="713582" cy="590726"/>
            </a:xfrm>
            <a:custGeom>
              <a:avLst/>
              <a:gdLst/>
              <a:ahLst/>
              <a:cxnLst/>
              <a:rect l="l" t="t" r="r" b="b"/>
              <a:pathLst>
                <a:path w="2974" h="2462" extrusionOk="0">
                  <a:moveTo>
                    <a:pt x="1861" y="1"/>
                  </a:moveTo>
                  <a:lnTo>
                    <a:pt x="1353" y="508"/>
                  </a:lnTo>
                  <a:lnTo>
                    <a:pt x="51" y="1811"/>
                  </a:lnTo>
                  <a:lnTo>
                    <a:pt x="45" y="1838"/>
                  </a:lnTo>
                  <a:cubicBezTo>
                    <a:pt x="0" y="2052"/>
                    <a:pt x="115" y="2266"/>
                    <a:pt x="318" y="2347"/>
                  </a:cubicBezTo>
                  <a:cubicBezTo>
                    <a:pt x="517" y="2425"/>
                    <a:pt x="732" y="2462"/>
                    <a:pt x="951" y="2462"/>
                  </a:cubicBezTo>
                  <a:cubicBezTo>
                    <a:pt x="1461" y="2462"/>
                    <a:pt x="1985" y="2261"/>
                    <a:pt x="2336" y="1910"/>
                  </a:cubicBezTo>
                  <a:cubicBezTo>
                    <a:pt x="2974" y="1272"/>
                    <a:pt x="2861" y="466"/>
                    <a:pt x="1861" y="1"/>
                  </a:cubicBez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3"/>
            <p:cNvSpPr/>
            <p:nvPr/>
          </p:nvSpPr>
          <p:spPr>
            <a:xfrm>
              <a:off x="2917433" y="3931594"/>
              <a:ext cx="345034" cy="241377"/>
            </a:xfrm>
            <a:custGeom>
              <a:avLst/>
              <a:gdLst/>
              <a:ahLst/>
              <a:cxnLst/>
              <a:rect l="l" t="t" r="r" b="b"/>
              <a:pathLst>
                <a:path w="1438" h="1006" extrusionOk="0">
                  <a:moveTo>
                    <a:pt x="855" y="1"/>
                  </a:moveTo>
                  <a:lnTo>
                    <a:pt x="1" y="855"/>
                  </a:lnTo>
                  <a:cubicBezTo>
                    <a:pt x="1" y="855"/>
                    <a:pt x="324" y="1005"/>
                    <a:pt x="651" y="1005"/>
                  </a:cubicBezTo>
                  <a:cubicBezTo>
                    <a:pt x="792" y="1005"/>
                    <a:pt x="933" y="978"/>
                    <a:pt x="1050" y="899"/>
                  </a:cubicBezTo>
                  <a:cubicBezTo>
                    <a:pt x="1437" y="637"/>
                    <a:pt x="1050" y="185"/>
                    <a:pt x="1050" y="185"/>
                  </a:cubicBezTo>
                  <a:lnTo>
                    <a:pt x="855" y="1"/>
                  </a:lnTo>
                  <a:close/>
                </a:path>
              </a:pathLst>
            </a:custGeom>
            <a:solidFill>
              <a:srgbClr val="FFF6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3"/>
            <p:cNvSpPr/>
            <p:nvPr/>
          </p:nvSpPr>
          <p:spPr>
            <a:xfrm>
              <a:off x="3044600" y="4033807"/>
              <a:ext cx="59505" cy="69342"/>
            </a:xfrm>
            <a:custGeom>
              <a:avLst/>
              <a:gdLst/>
              <a:ahLst/>
              <a:cxnLst/>
              <a:rect l="l" t="t" r="r" b="b"/>
              <a:pathLst>
                <a:path w="248" h="289" extrusionOk="0">
                  <a:moveTo>
                    <a:pt x="209" y="0"/>
                  </a:moveTo>
                  <a:cubicBezTo>
                    <a:pt x="209" y="0"/>
                    <a:pt x="96" y="9"/>
                    <a:pt x="49" y="86"/>
                  </a:cubicBezTo>
                  <a:cubicBezTo>
                    <a:pt x="4" y="162"/>
                    <a:pt x="1" y="249"/>
                    <a:pt x="42" y="278"/>
                  </a:cubicBezTo>
                  <a:cubicBezTo>
                    <a:pt x="52" y="285"/>
                    <a:pt x="63" y="288"/>
                    <a:pt x="75" y="288"/>
                  </a:cubicBezTo>
                  <a:cubicBezTo>
                    <a:pt x="115" y="288"/>
                    <a:pt x="166" y="252"/>
                    <a:pt x="202" y="193"/>
                  </a:cubicBezTo>
                  <a:cubicBezTo>
                    <a:pt x="247" y="117"/>
                    <a:pt x="209" y="0"/>
                    <a:pt x="209"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23"/>
          <p:cNvGrpSpPr/>
          <p:nvPr/>
        </p:nvGrpSpPr>
        <p:grpSpPr>
          <a:xfrm>
            <a:off x="1846349" y="4013893"/>
            <a:ext cx="945124" cy="476036"/>
            <a:chOff x="1846349" y="4013893"/>
            <a:chExt cx="945124" cy="476036"/>
          </a:xfrm>
        </p:grpSpPr>
        <p:sp>
          <p:nvSpPr>
            <p:cNvPr id="1466" name="Google Shape;1466;p23"/>
            <p:cNvSpPr/>
            <p:nvPr/>
          </p:nvSpPr>
          <p:spPr>
            <a:xfrm>
              <a:off x="1846349" y="4013893"/>
              <a:ext cx="945124" cy="476036"/>
            </a:xfrm>
            <a:custGeom>
              <a:avLst/>
              <a:gdLst/>
              <a:ahLst/>
              <a:cxnLst/>
              <a:rect l="l" t="t" r="r" b="b"/>
              <a:pathLst>
                <a:path w="3939" h="1984" extrusionOk="0">
                  <a:moveTo>
                    <a:pt x="13" y="0"/>
                  </a:moveTo>
                  <a:lnTo>
                    <a:pt x="13" y="7"/>
                  </a:lnTo>
                  <a:cubicBezTo>
                    <a:pt x="1" y="1096"/>
                    <a:pt x="881" y="1984"/>
                    <a:pt x="1969" y="1984"/>
                  </a:cubicBezTo>
                  <a:cubicBezTo>
                    <a:pt x="3058" y="1984"/>
                    <a:pt x="3938" y="1096"/>
                    <a:pt x="3926" y="7"/>
                  </a:cubicBezTo>
                  <a:lnTo>
                    <a:pt x="3926" y="2"/>
                  </a:lnTo>
                  <a:lnTo>
                    <a:pt x="39" y="2"/>
                  </a:lnTo>
                  <a:cubicBezTo>
                    <a:pt x="30" y="2"/>
                    <a:pt x="21" y="2"/>
                    <a:pt x="13" y="0"/>
                  </a:cubicBezTo>
                  <a:close/>
                </a:path>
              </a:pathLst>
            </a:custGeom>
            <a:solidFill>
              <a:srgbClr val="4E7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3"/>
            <p:cNvSpPr/>
            <p:nvPr/>
          </p:nvSpPr>
          <p:spPr>
            <a:xfrm>
              <a:off x="1943044" y="4014133"/>
              <a:ext cx="751732" cy="372863"/>
            </a:xfrm>
            <a:custGeom>
              <a:avLst/>
              <a:gdLst/>
              <a:ahLst/>
              <a:cxnLst/>
              <a:rect l="l" t="t" r="r" b="b"/>
              <a:pathLst>
                <a:path w="3133" h="1554" extrusionOk="0">
                  <a:moveTo>
                    <a:pt x="1" y="1"/>
                  </a:moveTo>
                  <a:lnTo>
                    <a:pt x="1" y="6"/>
                  </a:lnTo>
                  <a:cubicBezTo>
                    <a:pt x="11" y="862"/>
                    <a:pt x="709" y="1554"/>
                    <a:pt x="1567" y="1554"/>
                  </a:cubicBezTo>
                  <a:cubicBezTo>
                    <a:pt x="2424" y="1554"/>
                    <a:pt x="3122" y="862"/>
                    <a:pt x="3132" y="6"/>
                  </a:cubicBezTo>
                  <a:lnTo>
                    <a:pt x="3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3"/>
            <p:cNvSpPr/>
            <p:nvPr/>
          </p:nvSpPr>
          <p:spPr>
            <a:xfrm>
              <a:off x="2391009" y="4014133"/>
              <a:ext cx="243299" cy="133165"/>
            </a:xfrm>
            <a:custGeom>
              <a:avLst/>
              <a:gdLst/>
              <a:ahLst/>
              <a:cxnLst/>
              <a:rect l="l" t="t" r="r" b="b"/>
              <a:pathLst>
                <a:path w="1014" h="555" extrusionOk="0">
                  <a:moveTo>
                    <a:pt x="13" y="1"/>
                  </a:moveTo>
                  <a:cubicBezTo>
                    <a:pt x="4" y="11"/>
                    <a:pt x="1" y="25"/>
                    <a:pt x="1" y="39"/>
                  </a:cubicBezTo>
                  <a:cubicBezTo>
                    <a:pt x="1" y="62"/>
                    <a:pt x="13" y="84"/>
                    <a:pt x="34" y="96"/>
                  </a:cubicBezTo>
                  <a:lnTo>
                    <a:pt x="816" y="546"/>
                  </a:lnTo>
                  <a:cubicBezTo>
                    <a:pt x="826" y="552"/>
                    <a:pt x="837" y="555"/>
                    <a:pt x="849" y="555"/>
                  </a:cubicBezTo>
                  <a:cubicBezTo>
                    <a:pt x="874" y="555"/>
                    <a:pt x="898" y="540"/>
                    <a:pt x="909" y="515"/>
                  </a:cubicBezTo>
                  <a:cubicBezTo>
                    <a:pt x="977" y="353"/>
                    <a:pt x="1014" y="180"/>
                    <a:pt x="1014" y="6"/>
                  </a:cubicBezTo>
                  <a:lnTo>
                    <a:pt x="1014" y="1"/>
                  </a:lnTo>
                  <a:close/>
                </a:path>
              </a:pathLst>
            </a:custGeom>
            <a:solidFill>
              <a:srgbClr val="B8D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3"/>
            <p:cNvSpPr/>
            <p:nvPr/>
          </p:nvSpPr>
          <p:spPr>
            <a:xfrm>
              <a:off x="2346860" y="4083714"/>
              <a:ext cx="220265" cy="243537"/>
            </a:xfrm>
            <a:custGeom>
              <a:avLst/>
              <a:gdLst/>
              <a:ahLst/>
              <a:cxnLst/>
              <a:rect l="l" t="t" r="r" b="b"/>
              <a:pathLst>
                <a:path w="918" h="1015" extrusionOk="0">
                  <a:moveTo>
                    <a:pt x="68" y="0"/>
                  </a:moveTo>
                  <a:cubicBezTo>
                    <a:pt x="33" y="0"/>
                    <a:pt x="1" y="29"/>
                    <a:pt x="1" y="67"/>
                  </a:cubicBezTo>
                  <a:lnTo>
                    <a:pt x="1" y="949"/>
                  </a:lnTo>
                  <a:cubicBezTo>
                    <a:pt x="1" y="986"/>
                    <a:pt x="32" y="1014"/>
                    <a:pt x="68" y="1014"/>
                  </a:cubicBezTo>
                  <a:cubicBezTo>
                    <a:pt x="71" y="1014"/>
                    <a:pt x="74" y="1014"/>
                    <a:pt x="77" y="1013"/>
                  </a:cubicBezTo>
                  <a:cubicBezTo>
                    <a:pt x="395" y="967"/>
                    <a:pt x="685" y="803"/>
                    <a:pt x="892" y="555"/>
                  </a:cubicBezTo>
                  <a:cubicBezTo>
                    <a:pt x="918" y="524"/>
                    <a:pt x="909" y="475"/>
                    <a:pt x="873" y="456"/>
                  </a:cubicBezTo>
                  <a:lnTo>
                    <a:pt x="102" y="10"/>
                  </a:lnTo>
                  <a:cubicBezTo>
                    <a:pt x="91" y="3"/>
                    <a:pt x="79" y="0"/>
                    <a:pt x="68" y="0"/>
                  </a:cubicBezTo>
                  <a:close/>
                </a:path>
              </a:pathLst>
            </a:custGeom>
            <a:solidFill>
              <a:srgbClr val="B8D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3"/>
            <p:cNvSpPr/>
            <p:nvPr/>
          </p:nvSpPr>
          <p:spPr>
            <a:xfrm>
              <a:off x="2070691" y="4083714"/>
              <a:ext cx="220265" cy="243537"/>
            </a:xfrm>
            <a:custGeom>
              <a:avLst/>
              <a:gdLst/>
              <a:ahLst/>
              <a:cxnLst/>
              <a:rect l="l" t="t" r="r" b="b"/>
              <a:pathLst>
                <a:path w="918" h="1015" extrusionOk="0">
                  <a:moveTo>
                    <a:pt x="851" y="0"/>
                  </a:moveTo>
                  <a:cubicBezTo>
                    <a:pt x="840" y="0"/>
                    <a:pt x="829" y="3"/>
                    <a:pt x="818" y="10"/>
                  </a:cubicBezTo>
                  <a:lnTo>
                    <a:pt x="45" y="456"/>
                  </a:lnTo>
                  <a:cubicBezTo>
                    <a:pt x="9" y="477"/>
                    <a:pt x="0" y="524"/>
                    <a:pt x="26" y="555"/>
                  </a:cubicBezTo>
                  <a:cubicBezTo>
                    <a:pt x="233" y="803"/>
                    <a:pt x="523" y="967"/>
                    <a:pt x="841" y="1013"/>
                  </a:cubicBezTo>
                  <a:cubicBezTo>
                    <a:pt x="845" y="1014"/>
                    <a:pt x="848" y="1014"/>
                    <a:pt x="852" y="1014"/>
                  </a:cubicBezTo>
                  <a:cubicBezTo>
                    <a:pt x="887" y="1014"/>
                    <a:pt x="917" y="985"/>
                    <a:pt x="917" y="949"/>
                  </a:cubicBezTo>
                  <a:lnTo>
                    <a:pt x="917" y="67"/>
                  </a:lnTo>
                  <a:cubicBezTo>
                    <a:pt x="916" y="28"/>
                    <a:pt x="885" y="0"/>
                    <a:pt x="851" y="0"/>
                  </a:cubicBezTo>
                  <a:close/>
                </a:path>
              </a:pathLst>
            </a:custGeom>
            <a:solidFill>
              <a:srgbClr val="B8D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3"/>
            <p:cNvSpPr/>
            <p:nvPr/>
          </p:nvSpPr>
          <p:spPr>
            <a:xfrm>
              <a:off x="2003989" y="4014133"/>
              <a:ext cx="242819" cy="133405"/>
            </a:xfrm>
            <a:custGeom>
              <a:avLst/>
              <a:gdLst/>
              <a:ahLst/>
              <a:cxnLst/>
              <a:rect l="l" t="t" r="r" b="b"/>
              <a:pathLst>
                <a:path w="1012" h="556" extrusionOk="0">
                  <a:moveTo>
                    <a:pt x="0" y="1"/>
                  </a:moveTo>
                  <a:lnTo>
                    <a:pt x="0" y="6"/>
                  </a:lnTo>
                  <a:cubicBezTo>
                    <a:pt x="0" y="180"/>
                    <a:pt x="35" y="353"/>
                    <a:pt x="104" y="515"/>
                  </a:cubicBezTo>
                  <a:cubicBezTo>
                    <a:pt x="114" y="540"/>
                    <a:pt x="139" y="556"/>
                    <a:pt x="165" y="556"/>
                  </a:cubicBezTo>
                  <a:cubicBezTo>
                    <a:pt x="176" y="556"/>
                    <a:pt x="188" y="553"/>
                    <a:pt x="198" y="546"/>
                  </a:cubicBezTo>
                  <a:lnTo>
                    <a:pt x="978" y="96"/>
                  </a:lnTo>
                  <a:cubicBezTo>
                    <a:pt x="999" y="84"/>
                    <a:pt x="1011" y="62"/>
                    <a:pt x="1011" y="39"/>
                  </a:cubicBezTo>
                  <a:cubicBezTo>
                    <a:pt x="1011" y="25"/>
                    <a:pt x="1008" y="11"/>
                    <a:pt x="999" y="1"/>
                  </a:cubicBezTo>
                  <a:close/>
                </a:path>
              </a:pathLst>
            </a:custGeom>
            <a:solidFill>
              <a:srgbClr val="B8D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4" name="Picture 103" descr="Shape&#10;&#10;Description automatically generated with medium confidence">
            <a:extLst>
              <a:ext uri="{FF2B5EF4-FFF2-40B4-BE49-F238E27FC236}">
                <a16:creationId xmlns:a16="http://schemas.microsoft.com/office/drawing/2014/main" id="{6331D5C9-C04F-4F22-9135-FFF376C20BB6}"/>
              </a:ext>
            </a:extLst>
          </p:cNvPr>
          <p:cNvPicPr>
            <a:picLocks noChangeAspect="1"/>
          </p:cNvPicPr>
          <p:nvPr/>
        </p:nvPicPr>
        <p:blipFill>
          <a:blip r:embed="rId3"/>
          <a:stretch>
            <a:fillRect/>
          </a:stretch>
        </p:blipFill>
        <p:spPr>
          <a:xfrm>
            <a:off x="8151921" y="92142"/>
            <a:ext cx="836443" cy="313917"/>
          </a:xfrm>
          <a:prstGeom prst="rect">
            <a:avLst/>
          </a:prstGeom>
        </p:spPr>
      </p:pic>
      <p:pic>
        <p:nvPicPr>
          <p:cNvPr id="105" name="Picture 104" descr="Logo&#10;&#10;Description automatically generated">
            <a:extLst>
              <a:ext uri="{FF2B5EF4-FFF2-40B4-BE49-F238E27FC236}">
                <a16:creationId xmlns:a16="http://schemas.microsoft.com/office/drawing/2014/main" id="{96B45787-FD23-4F37-99D2-DED40057D1F9}"/>
              </a:ext>
            </a:extLst>
          </p:cNvPr>
          <p:cNvPicPr>
            <a:picLocks noChangeAspect="1"/>
          </p:cNvPicPr>
          <p:nvPr/>
        </p:nvPicPr>
        <p:blipFill>
          <a:blip r:embed="rId4"/>
          <a:stretch>
            <a:fillRect/>
          </a:stretch>
        </p:blipFill>
        <p:spPr>
          <a:xfrm>
            <a:off x="8678808" y="343615"/>
            <a:ext cx="187662" cy="695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21"/>
          <p:cNvSpPr txBox="1">
            <a:spLocks noGrp="1"/>
          </p:cNvSpPr>
          <p:nvPr>
            <p:ph type="title"/>
          </p:nvPr>
        </p:nvSpPr>
        <p:spPr>
          <a:xfrm>
            <a:off x="463625" y="375468"/>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 Stages</a:t>
            </a:r>
            <a:endParaRPr dirty="0"/>
          </a:p>
        </p:txBody>
      </p:sp>
      <p:grpSp>
        <p:nvGrpSpPr>
          <p:cNvPr id="1299" name="Google Shape;1299;p21"/>
          <p:cNvGrpSpPr/>
          <p:nvPr/>
        </p:nvGrpSpPr>
        <p:grpSpPr>
          <a:xfrm>
            <a:off x="1530952" y="1478925"/>
            <a:ext cx="6072864" cy="2836840"/>
            <a:chOff x="1530952" y="1478925"/>
            <a:chExt cx="6072864" cy="2836840"/>
          </a:xfrm>
        </p:grpSpPr>
        <p:sp>
          <p:nvSpPr>
            <p:cNvPr id="1300" name="Google Shape;1300;p21"/>
            <p:cNvSpPr/>
            <p:nvPr/>
          </p:nvSpPr>
          <p:spPr>
            <a:xfrm>
              <a:off x="1530952" y="1478925"/>
              <a:ext cx="2982725" cy="1347192"/>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a:off x="1530952" y="2968574"/>
              <a:ext cx="2982725" cy="1347192"/>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a:off x="4621091" y="1478925"/>
              <a:ext cx="2982725" cy="1347192"/>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a:off x="4621091" y="2968574"/>
              <a:ext cx="2982725" cy="1347192"/>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1"/>
          <p:cNvGrpSpPr/>
          <p:nvPr/>
        </p:nvGrpSpPr>
        <p:grpSpPr>
          <a:xfrm>
            <a:off x="4220382" y="2213693"/>
            <a:ext cx="601290" cy="1428064"/>
            <a:chOff x="4220382" y="2213693"/>
            <a:chExt cx="601290" cy="1428064"/>
          </a:xfrm>
        </p:grpSpPr>
        <p:sp>
          <p:nvSpPr>
            <p:cNvPr id="1305" name="Google Shape;1305;p21"/>
            <p:cNvSpPr/>
            <p:nvPr/>
          </p:nvSpPr>
          <p:spPr>
            <a:xfrm>
              <a:off x="4462564" y="3003783"/>
              <a:ext cx="142660" cy="637974"/>
            </a:xfrm>
            <a:custGeom>
              <a:avLst/>
              <a:gdLst/>
              <a:ahLst/>
              <a:cxnLst/>
              <a:rect l="l" t="t" r="r" b="b"/>
              <a:pathLst>
                <a:path w="377" h="1686" extrusionOk="0">
                  <a:moveTo>
                    <a:pt x="188" y="1"/>
                  </a:moveTo>
                  <a:cubicBezTo>
                    <a:pt x="85" y="1"/>
                    <a:pt x="0" y="86"/>
                    <a:pt x="0" y="190"/>
                  </a:cubicBezTo>
                  <a:lnTo>
                    <a:pt x="0" y="1498"/>
                  </a:lnTo>
                  <a:cubicBezTo>
                    <a:pt x="0" y="1600"/>
                    <a:pt x="85" y="1685"/>
                    <a:pt x="188" y="1685"/>
                  </a:cubicBezTo>
                  <a:cubicBezTo>
                    <a:pt x="292" y="1685"/>
                    <a:pt x="377" y="1600"/>
                    <a:pt x="377" y="1498"/>
                  </a:cubicBezTo>
                  <a:lnTo>
                    <a:pt x="377" y="190"/>
                  </a:lnTo>
                  <a:cubicBezTo>
                    <a:pt x="377" y="86"/>
                    <a:pt x="292" y="1"/>
                    <a:pt x="188" y="1"/>
                  </a:cubicBezTo>
                  <a:close/>
                </a:path>
              </a:pathLst>
            </a:custGeom>
            <a:solidFill>
              <a:srgbClr val="F2B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1"/>
            <p:cNvSpPr/>
            <p:nvPr/>
          </p:nvSpPr>
          <p:spPr>
            <a:xfrm>
              <a:off x="4462564" y="3003783"/>
              <a:ext cx="142660" cy="308770"/>
            </a:xfrm>
            <a:custGeom>
              <a:avLst/>
              <a:gdLst/>
              <a:ahLst/>
              <a:cxnLst/>
              <a:rect l="l" t="t" r="r" b="b"/>
              <a:pathLst>
                <a:path w="377" h="816" extrusionOk="0">
                  <a:moveTo>
                    <a:pt x="188" y="1"/>
                  </a:moveTo>
                  <a:cubicBezTo>
                    <a:pt x="85" y="1"/>
                    <a:pt x="0" y="86"/>
                    <a:pt x="0" y="190"/>
                  </a:cubicBezTo>
                  <a:lnTo>
                    <a:pt x="0" y="815"/>
                  </a:lnTo>
                  <a:lnTo>
                    <a:pt x="377" y="815"/>
                  </a:lnTo>
                  <a:lnTo>
                    <a:pt x="377" y="190"/>
                  </a:lnTo>
                  <a:cubicBezTo>
                    <a:pt x="377" y="86"/>
                    <a:pt x="292" y="1"/>
                    <a:pt x="188" y="1"/>
                  </a:cubicBezTo>
                  <a:close/>
                </a:path>
              </a:pathLst>
            </a:custGeom>
            <a:solidFill>
              <a:srgbClr val="C49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p:nvPr/>
          </p:nvSpPr>
          <p:spPr>
            <a:xfrm>
              <a:off x="4220382" y="2213693"/>
              <a:ext cx="601290" cy="1050803"/>
            </a:xfrm>
            <a:custGeom>
              <a:avLst/>
              <a:gdLst/>
              <a:ahLst/>
              <a:cxnLst/>
              <a:rect l="l" t="t" r="r" b="b"/>
              <a:pathLst>
                <a:path w="1589" h="2777" extrusionOk="0">
                  <a:moveTo>
                    <a:pt x="392" y="1"/>
                  </a:moveTo>
                  <a:cubicBezTo>
                    <a:pt x="284" y="1"/>
                    <a:pt x="197" y="96"/>
                    <a:pt x="197" y="214"/>
                  </a:cubicBezTo>
                  <a:lnTo>
                    <a:pt x="1" y="2563"/>
                  </a:lnTo>
                  <a:cubicBezTo>
                    <a:pt x="1" y="2681"/>
                    <a:pt x="88" y="2776"/>
                    <a:pt x="197" y="2776"/>
                  </a:cubicBezTo>
                  <a:lnTo>
                    <a:pt x="1394" y="2776"/>
                  </a:lnTo>
                  <a:cubicBezTo>
                    <a:pt x="1502" y="2776"/>
                    <a:pt x="1588" y="2681"/>
                    <a:pt x="1588" y="2563"/>
                  </a:cubicBezTo>
                  <a:lnTo>
                    <a:pt x="1394" y="214"/>
                  </a:lnTo>
                  <a:cubicBezTo>
                    <a:pt x="1394" y="96"/>
                    <a:pt x="1307" y="1"/>
                    <a:pt x="1199"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a:off x="4364935" y="2449055"/>
              <a:ext cx="118063" cy="720842"/>
            </a:xfrm>
            <a:custGeom>
              <a:avLst/>
              <a:gdLst/>
              <a:ahLst/>
              <a:cxnLst/>
              <a:rect l="l" t="t" r="r" b="b"/>
              <a:pathLst>
                <a:path w="312" h="1905" extrusionOk="0">
                  <a:moveTo>
                    <a:pt x="157" y="1"/>
                  </a:moveTo>
                  <a:cubicBezTo>
                    <a:pt x="70" y="1"/>
                    <a:pt x="1" y="75"/>
                    <a:pt x="1" y="169"/>
                  </a:cubicBezTo>
                  <a:lnTo>
                    <a:pt x="1" y="1734"/>
                  </a:lnTo>
                  <a:cubicBezTo>
                    <a:pt x="1" y="1828"/>
                    <a:pt x="70" y="1904"/>
                    <a:pt x="157" y="1904"/>
                  </a:cubicBezTo>
                  <a:cubicBezTo>
                    <a:pt x="242" y="1904"/>
                    <a:pt x="312" y="1828"/>
                    <a:pt x="312" y="1734"/>
                  </a:cubicBezTo>
                  <a:lnTo>
                    <a:pt x="312" y="169"/>
                  </a:lnTo>
                  <a:cubicBezTo>
                    <a:pt x="312" y="75"/>
                    <a:pt x="242" y="1"/>
                    <a:pt x="157"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a:off x="4564356" y="2449055"/>
              <a:ext cx="117306" cy="720842"/>
            </a:xfrm>
            <a:custGeom>
              <a:avLst/>
              <a:gdLst/>
              <a:ahLst/>
              <a:cxnLst/>
              <a:rect l="l" t="t" r="r" b="b"/>
              <a:pathLst>
                <a:path w="310" h="1905" extrusionOk="0">
                  <a:moveTo>
                    <a:pt x="155" y="1"/>
                  </a:moveTo>
                  <a:cubicBezTo>
                    <a:pt x="70" y="1"/>
                    <a:pt x="0" y="75"/>
                    <a:pt x="0" y="169"/>
                  </a:cubicBezTo>
                  <a:lnTo>
                    <a:pt x="0" y="1734"/>
                  </a:lnTo>
                  <a:cubicBezTo>
                    <a:pt x="0" y="1828"/>
                    <a:pt x="70" y="1904"/>
                    <a:pt x="155" y="1904"/>
                  </a:cubicBezTo>
                  <a:cubicBezTo>
                    <a:pt x="240" y="1904"/>
                    <a:pt x="309" y="1828"/>
                    <a:pt x="309" y="1734"/>
                  </a:cubicBezTo>
                  <a:lnTo>
                    <a:pt x="309" y="169"/>
                  </a:lnTo>
                  <a:cubicBezTo>
                    <a:pt x="309" y="75"/>
                    <a:pt x="242" y="1"/>
                    <a:pt x="155"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a:off x="4364935" y="2449055"/>
              <a:ext cx="61680" cy="720842"/>
            </a:xfrm>
            <a:custGeom>
              <a:avLst/>
              <a:gdLst/>
              <a:ahLst/>
              <a:cxnLst/>
              <a:rect l="l" t="t" r="r" b="b"/>
              <a:pathLst>
                <a:path w="163" h="1905" extrusionOk="0">
                  <a:moveTo>
                    <a:pt x="157" y="1"/>
                  </a:moveTo>
                  <a:cubicBezTo>
                    <a:pt x="70" y="1"/>
                    <a:pt x="1" y="75"/>
                    <a:pt x="1" y="169"/>
                  </a:cubicBezTo>
                  <a:lnTo>
                    <a:pt x="1" y="1734"/>
                  </a:lnTo>
                  <a:cubicBezTo>
                    <a:pt x="1" y="1828"/>
                    <a:pt x="70" y="1904"/>
                    <a:pt x="157" y="1904"/>
                  </a:cubicBezTo>
                  <a:lnTo>
                    <a:pt x="163" y="1904"/>
                  </a:lnTo>
                  <a:cubicBezTo>
                    <a:pt x="79" y="1901"/>
                    <a:pt x="13" y="1826"/>
                    <a:pt x="13" y="1734"/>
                  </a:cubicBezTo>
                  <a:lnTo>
                    <a:pt x="13" y="169"/>
                  </a:lnTo>
                  <a:cubicBezTo>
                    <a:pt x="13" y="77"/>
                    <a:pt x="79" y="4"/>
                    <a:pt x="163" y="1"/>
                  </a:cubicBezTo>
                  <a:close/>
                </a:path>
              </a:pathLst>
            </a:custGeom>
            <a:solidFill>
              <a:srgbClr val="88F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a:off x="4564356" y="2449055"/>
              <a:ext cx="60924" cy="720842"/>
            </a:xfrm>
            <a:custGeom>
              <a:avLst/>
              <a:gdLst/>
              <a:ahLst/>
              <a:cxnLst/>
              <a:rect l="l" t="t" r="r" b="b"/>
              <a:pathLst>
                <a:path w="161" h="1905" extrusionOk="0">
                  <a:moveTo>
                    <a:pt x="155" y="1"/>
                  </a:moveTo>
                  <a:cubicBezTo>
                    <a:pt x="70" y="1"/>
                    <a:pt x="0" y="75"/>
                    <a:pt x="0" y="169"/>
                  </a:cubicBezTo>
                  <a:lnTo>
                    <a:pt x="0" y="1734"/>
                  </a:lnTo>
                  <a:cubicBezTo>
                    <a:pt x="0" y="1828"/>
                    <a:pt x="70" y="1904"/>
                    <a:pt x="155" y="1904"/>
                  </a:cubicBezTo>
                  <a:lnTo>
                    <a:pt x="160" y="1904"/>
                  </a:lnTo>
                  <a:cubicBezTo>
                    <a:pt x="78" y="1901"/>
                    <a:pt x="11" y="1826"/>
                    <a:pt x="11" y="1734"/>
                  </a:cubicBezTo>
                  <a:lnTo>
                    <a:pt x="11" y="169"/>
                  </a:lnTo>
                  <a:cubicBezTo>
                    <a:pt x="11" y="77"/>
                    <a:pt x="77" y="4"/>
                    <a:pt x="160" y="1"/>
                  </a:cubicBezTo>
                  <a:close/>
                </a:path>
              </a:pathLst>
            </a:custGeom>
            <a:solidFill>
              <a:srgbClr val="88F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21"/>
          <p:cNvSpPr txBox="1"/>
          <p:nvPr/>
        </p:nvSpPr>
        <p:spPr>
          <a:xfrm>
            <a:off x="1592575" y="3419475"/>
            <a:ext cx="2008800" cy="70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FFFFFF"/>
                </a:solidFill>
                <a:latin typeface="Fira Sans"/>
                <a:ea typeface="Fira Sans"/>
                <a:cs typeface="Fira Sans"/>
                <a:sym typeface="Fira Sans"/>
              </a:rPr>
              <a:t>Determining the ultimate data structure based on our research questions</a:t>
            </a:r>
          </a:p>
        </p:txBody>
      </p:sp>
      <p:sp>
        <p:nvSpPr>
          <p:cNvPr id="1314" name="Google Shape;1314;p21"/>
          <p:cNvSpPr txBox="1"/>
          <p:nvPr/>
        </p:nvSpPr>
        <p:spPr>
          <a:xfrm>
            <a:off x="1592575" y="3226175"/>
            <a:ext cx="2011800" cy="19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rgbClr val="FFFFFF"/>
                </a:solidFill>
                <a:latin typeface="Fira Sans Extra Condensed SemiBold"/>
                <a:ea typeface="Fira Sans Extra Condensed SemiBold"/>
                <a:cs typeface="Fira Sans Extra Condensed SemiBold"/>
                <a:sym typeface="Fira Sans Extra Condensed SemiBold"/>
              </a:rPr>
              <a:t>Data structure</a:t>
            </a:r>
            <a:endParaRPr lang="en-IL" sz="20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316" name="Google Shape;1316;p21"/>
          <p:cNvSpPr txBox="1"/>
          <p:nvPr/>
        </p:nvSpPr>
        <p:spPr>
          <a:xfrm>
            <a:off x="5539625" y="2057281"/>
            <a:ext cx="2011800" cy="70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rgbClr val="FFFFFF"/>
                </a:solidFill>
                <a:latin typeface="Fira Sans"/>
                <a:ea typeface="Fira Sans"/>
                <a:cs typeface="Fira Sans"/>
                <a:sym typeface="Fira Sans"/>
              </a:rPr>
              <a:t>Building data and perform some fine-tuning</a:t>
            </a:r>
            <a:endParaRPr sz="1200" dirty="0">
              <a:solidFill>
                <a:srgbClr val="FFFFFF"/>
              </a:solidFill>
              <a:latin typeface="Fira Sans"/>
              <a:ea typeface="Fira Sans"/>
              <a:cs typeface="Fira Sans"/>
              <a:sym typeface="Fira Sans"/>
            </a:endParaRPr>
          </a:p>
        </p:txBody>
      </p:sp>
      <p:sp>
        <p:nvSpPr>
          <p:cNvPr id="1317" name="Google Shape;1317;p21"/>
          <p:cNvSpPr txBox="1"/>
          <p:nvPr/>
        </p:nvSpPr>
        <p:spPr>
          <a:xfrm>
            <a:off x="5321825" y="1785139"/>
            <a:ext cx="2011800" cy="1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SemiBold"/>
                <a:ea typeface="Fira Sans Extra Condensed SemiBold"/>
                <a:cs typeface="Fira Sans Extra Condensed SemiBold"/>
                <a:sym typeface="Fira Sans Extra Condensed SemiBold"/>
              </a:rPr>
              <a:t>Build our Data</a:t>
            </a:r>
            <a:endParaRPr sz="20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318" name="Google Shape;1318;p21"/>
          <p:cNvSpPr txBox="1"/>
          <p:nvPr/>
        </p:nvSpPr>
        <p:spPr>
          <a:xfrm>
            <a:off x="5592016" y="3532104"/>
            <a:ext cx="2011800" cy="70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200" dirty="0">
                <a:solidFill>
                  <a:srgbClr val="FFFFFF"/>
                </a:solidFill>
                <a:latin typeface="Fira Sans"/>
                <a:ea typeface="Fira Sans"/>
                <a:cs typeface="Fira Sans"/>
                <a:sym typeface="Fira Sans"/>
              </a:rPr>
              <a:t>Using the Neo4j’s data science Playground</a:t>
            </a:r>
            <a:endParaRPr sz="1200" dirty="0">
              <a:solidFill>
                <a:srgbClr val="FFFFFF"/>
              </a:solidFill>
              <a:latin typeface="Fira Sans"/>
              <a:ea typeface="Fira Sans"/>
              <a:cs typeface="Fira Sans"/>
              <a:sym typeface="Fira Sans"/>
            </a:endParaRPr>
          </a:p>
        </p:txBody>
      </p:sp>
      <p:sp>
        <p:nvSpPr>
          <p:cNvPr id="1319" name="Google Shape;1319;p21"/>
          <p:cNvSpPr txBox="1"/>
          <p:nvPr/>
        </p:nvSpPr>
        <p:spPr>
          <a:xfrm>
            <a:off x="4970677" y="3241337"/>
            <a:ext cx="2011800" cy="19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solidFill>
                  <a:srgbClr val="FFFFFF"/>
                </a:solidFill>
                <a:latin typeface="Fira Sans Extra Condensed SemiBold"/>
                <a:ea typeface="Fira Sans Extra Condensed SemiBold"/>
                <a:cs typeface="Fira Sans Extra Condensed SemiBold"/>
                <a:sym typeface="Fira Sans Extra Condensed SemiBold"/>
              </a:rPr>
              <a:t>D</a:t>
            </a:r>
            <a:r>
              <a:rPr lang="en" sz="2000" dirty="0">
                <a:solidFill>
                  <a:srgbClr val="FFFFFF"/>
                </a:solidFill>
                <a:latin typeface="Fira Sans Extra Condensed SemiBold"/>
                <a:ea typeface="Fira Sans Extra Condensed SemiBold"/>
                <a:cs typeface="Fira Sans Extra Condensed SemiBold"/>
                <a:sym typeface="Fira Sans Extra Condensed SemiBold"/>
              </a:rPr>
              <a:t>ata science</a:t>
            </a:r>
            <a:endParaRPr sz="2000" dirty="0">
              <a:solidFill>
                <a:srgbClr val="FFFFFF"/>
              </a:solidFill>
              <a:latin typeface="Fira Sans Extra Condensed SemiBold"/>
              <a:ea typeface="Fira Sans Extra Condensed SemiBold"/>
              <a:cs typeface="Fira Sans Extra Condensed SemiBold"/>
              <a:sym typeface="Fira Sans Extra Condensed SemiBold"/>
            </a:endParaRPr>
          </a:p>
        </p:txBody>
      </p:sp>
      <p:pic>
        <p:nvPicPr>
          <p:cNvPr id="24" name="Picture 23" descr="Shape&#10;&#10;Description automatically generated with medium confidence">
            <a:extLst>
              <a:ext uri="{FF2B5EF4-FFF2-40B4-BE49-F238E27FC236}">
                <a16:creationId xmlns:a16="http://schemas.microsoft.com/office/drawing/2014/main" id="{8557A5C5-CAFB-45D2-B6B5-5C61A1E2ADFF}"/>
              </a:ext>
            </a:extLst>
          </p:cNvPr>
          <p:cNvPicPr>
            <a:picLocks noChangeAspect="1"/>
          </p:cNvPicPr>
          <p:nvPr/>
        </p:nvPicPr>
        <p:blipFill>
          <a:blip r:embed="rId3"/>
          <a:stretch>
            <a:fillRect/>
          </a:stretch>
        </p:blipFill>
        <p:spPr>
          <a:xfrm>
            <a:off x="8151921" y="92142"/>
            <a:ext cx="836443" cy="313917"/>
          </a:xfrm>
          <a:prstGeom prst="rect">
            <a:avLst/>
          </a:prstGeom>
        </p:spPr>
      </p:pic>
      <p:pic>
        <p:nvPicPr>
          <p:cNvPr id="25" name="Picture 24" descr="Logo&#10;&#10;Description automatically generated">
            <a:extLst>
              <a:ext uri="{FF2B5EF4-FFF2-40B4-BE49-F238E27FC236}">
                <a16:creationId xmlns:a16="http://schemas.microsoft.com/office/drawing/2014/main" id="{F1005B28-B25D-4194-8B80-8BF56AC087A7}"/>
              </a:ext>
            </a:extLst>
          </p:cNvPr>
          <p:cNvPicPr>
            <a:picLocks noChangeAspect="1"/>
          </p:cNvPicPr>
          <p:nvPr/>
        </p:nvPicPr>
        <p:blipFill>
          <a:blip r:embed="rId4"/>
          <a:stretch>
            <a:fillRect/>
          </a:stretch>
        </p:blipFill>
        <p:spPr>
          <a:xfrm>
            <a:off x="8678808" y="343615"/>
            <a:ext cx="187662" cy="69560"/>
          </a:xfrm>
          <a:prstGeom prst="rect">
            <a:avLst/>
          </a:prstGeom>
        </p:spPr>
      </p:pic>
      <p:sp>
        <p:nvSpPr>
          <p:cNvPr id="26" name="Google Shape;2036;p28">
            <a:extLst>
              <a:ext uri="{FF2B5EF4-FFF2-40B4-BE49-F238E27FC236}">
                <a16:creationId xmlns:a16="http://schemas.microsoft.com/office/drawing/2014/main" id="{8896FDDE-8ADC-4D87-A98A-4196EF5C657A}"/>
              </a:ext>
            </a:extLst>
          </p:cNvPr>
          <p:cNvSpPr txBox="1"/>
          <p:nvPr/>
        </p:nvSpPr>
        <p:spPr>
          <a:xfrm>
            <a:off x="3806886" y="752298"/>
            <a:ext cx="1514939" cy="29950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solidFill>
                  <a:schemeClr val="accent5"/>
                </a:solidFill>
                <a:latin typeface="Fira Sans"/>
                <a:ea typeface="Fira Sans"/>
                <a:cs typeface="Fira Sans"/>
                <a:sym typeface="Fira Sans"/>
              </a:rPr>
              <a:t>data science group</a:t>
            </a:r>
            <a:endParaRPr sz="1100" dirty="0">
              <a:solidFill>
                <a:schemeClr val="accent2"/>
              </a:solidFill>
              <a:latin typeface="Fira Sans"/>
              <a:ea typeface="Fira Sans"/>
              <a:cs typeface="Fira Sans"/>
              <a:sym typeface="Fira Sans"/>
            </a:endParaRPr>
          </a:p>
        </p:txBody>
      </p:sp>
      <p:sp>
        <p:nvSpPr>
          <p:cNvPr id="30" name="Google Shape;1313;p21">
            <a:extLst>
              <a:ext uri="{FF2B5EF4-FFF2-40B4-BE49-F238E27FC236}">
                <a16:creationId xmlns:a16="http://schemas.microsoft.com/office/drawing/2014/main" id="{00E7CCD0-D460-459B-BED1-3E958D268297}"/>
              </a:ext>
            </a:extLst>
          </p:cNvPr>
          <p:cNvSpPr txBox="1"/>
          <p:nvPr/>
        </p:nvSpPr>
        <p:spPr>
          <a:xfrm>
            <a:off x="1592575" y="1920975"/>
            <a:ext cx="2011800" cy="7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FFFFFF"/>
                </a:solidFill>
                <a:latin typeface="Fira Sans"/>
                <a:ea typeface="Fira Sans"/>
                <a:cs typeface="Fira Sans"/>
                <a:sym typeface="Fira Sans"/>
              </a:rPr>
              <a:t>L</a:t>
            </a:r>
            <a:r>
              <a:rPr lang="en" sz="1200" dirty="0">
                <a:solidFill>
                  <a:srgbClr val="FFFFFF"/>
                </a:solidFill>
                <a:latin typeface="Fira Sans"/>
                <a:ea typeface="Fira Sans"/>
                <a:cs typeface="Fira Sans"/>
                <a:sym typeface="Fira Sans"/>
              </a:rPr>
              <a:t>earn how to perform basic operations </a:t>
            </a:r>
            <a:r>
              <a:rPr lang="en-US" sz="1200" dirty="0">
                <a:solidFill>
                  <a:srgbClr val="FFFFFF"/>
                </a:solidFill>
                <a:latin typeface="Fira Sans"/>
                <a:ea typeface="Fira Sans"/>
                <a:cs typeface="Fira Sans"/>
                <a:sym typeface="Fira Sans"/>
              </a:rPr>
              <a:t>in Neo4j such as importing</a:t>
            </a:r>
            <a:endParaRPr sz="1200" dirty="0">
              <a:solidFill>
                <a:srgbClr val="FFFFFF"/>
              </a:solidFill>
              <a:latin typeface="Fira Sans"/>
              <a:ea typeface="Fira Sans"/>
              <a:cs typeface="Fira Sans"/>
              <a:sym typeface="Fira Sans"/>
            </a:endParaRPr>
          </a:p>
        </p:txBody>
      </p:sp>
      <p:sp>
        <p:nvSpPr>
          <p:cNvPr id="31" name="Google Shape;1315;p21">
            <a:extLst>
              <a:ext uri="{FF2B5EF4-FFF2-40B4-BE49-F238E27FC236}">
                <a16:creationId xmlns:a16="http://schemas.microsoft.com/office/drawing/2014/main" id="{1405BF27-D47B-49CE-8B84-A0C060E99640}"/>
              </a:ext>
            </a:extLst>
          </p:cNvPr>
          <p:cNvSpPr txBox="1"/>
          <p:nvPr/>
        </p:nvSpPr>
        <p:spPr>
          <a:xfrm>
            <a:off x="1592574" y="1733375"/>
            <a:ext cx="3176275" cy="19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FFFF"/>
                </a:solidFill>
                <a:latin typeface="Fira Sans Extra Condensed SemiBold"/>
                <a:ea typeface="Fira Sans Extra Condensed SemiBold"/>
                <a:cs typeface="Fira Sans Extra Condensed SemiBold"/>
                <a:sym typeface="Fira Sans Extra Condensed SemiBold"/>
              </a:rPr>
              <a:t>Getting to know Neo4j</a:t>
            </a:r>
            <a:endParaRPr sz="2000" dirty="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99"/>
                                        </p:tgtEl>
                                        <p:attrNameLst>
                                          <p:attrName>style.visibility</p:attrName>
                                        </p:attrNameLst>
                                      </p:cBhvr>
                                      <p:to>
                                        <p:strVal val="visible"/>
                                      </p:to>
                                    </p:set>
                                    <p:anim calcmode="lin" valueType="num">
                                      <p:cBhvr>
                                        <p:cTn id="7" dur="500" fill="hold"/>
                                        <p:tgtEl>
                                          <p:spTgt spid="1299"/>
                                        </p:tgtEl>
                                        <p:attrNameLst>
                                          <p:attrName>ppt_w</p:attrName>
                                        </p:attrNameLst>
                                      </p:cBhvr>
                                      <p:tavLst>
                                        <p:tav tm="0">
                                          <p:val>
                                            <p:fltVal val="0"/>
                                          </p:val>
                                        </p:tav>
                                        <p:tav tm="100000">
                                          <p:val>
                                            <p:strVal val="#ppt_w"/>
                                          </p:val>
                                        </p:tav>
                                      </p:tavLst>
                                    </p:anim>
                                    <p:anim calcmode="lin" valueType="num">
                                      <p:cBhvr>
                                        <p:cTn id="8" dur="500" fill="hold"/>
                                        <p:tgtEl>
                                          <p:spTgt spid="1299"/>
                                        </p:tgtEl>
                                        <p:attrNameLst>
                                          <p:attrName>ppt_h</p:attrName>
                                        </p:attrNameLst>
                                      </p:cBhvr>
                                      <p:tavLst>
                                        <p:tav tm="0">
                                          <p:val>
                                            <p:fltVal val="0"/>
                                          </p:val>
                                        </p:tav>
                                        <p:tav tm="100000">
                                          <p:val>
                                            <p:strVal val="#ppt_h"/>
                                          </p:val>
                                        </p:tav>
                                      </p:tavLst>
                                    </p:anim>
                                    <p:animEffect transition="in" filter="fade">
                                      <p:cBhvr>
                                        <p:cTn id="9" dur="500"/>
                                        <p:tgtEl>
                                          <p:spTgt spid="129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98"/>
                                        </p:tgtEl>
                                        <p:attrNameLst>
                                          <p:attrName>style.visibility</p:attrName>
                                        </p:attrNameLst>
                                      </p:cBhvr>
                                      <p:to>
                                        <p:strVal val="visible"/>
                                      </p:to>
                                    </p:set>
                                    <p:anim calcmode="lin" valueType="num">
                                      <p:cBhvr>
                                        <p:cTn id="12" dur="500" fill="hold"/>
                                        <p:tgtEl>
                                          <p:spTgt spid="1298"/>
                                        </p:tgtEl>
                                        <p:attrNameLst>
                                          <p:attrName>ppt_w</p:attrName>
                                        </p:attrNameLst>
                                      </p:cBhvr>
                                      <p:tavLst>
                                        <p:tav tm="0">
                                          <p:val>
                                            <p:fltVal val="0"/>
                                          </p:val>
                                        </p:tav>
                                        <p:tav tm="100000">
                                          <p:val>
                                            <p:strVal val="#ppt_w"/>
                                          </p:val>
                                        </p:tav>
                                      </p:tavLst>
                                    </p:anim>
                                    <p:anim calcmode="lin" valueType="num">
                                      <p:cBhvr>
                                        <p:cTn id="13" dur="500" fill="hold"/>
                                        <p:tgtEl>
                                          <p:spTgt spid="1298"/>
                                        </p:tgtEl>
                                        <p:attrNameLst>
                                          <p:attrName>ppt_h</p:attrName>
                                        </p:attrNameLst>
                                      </p:cBhvr>
                                      <p:tavLst>
                                        <p:tav tm="0">
                                          <p:val>
                                            <p:fltVal val="0"/>
                                          </p:val>
                                        </p:tav>
                                        <p:tav tm="100000">
                                          <p:val>
                                            <p:strVal val="#ppt_h"/>
                                          </p:val>
                                        </p:tav>
                                      </p:tavLst>
                                    </p:anim>
                                    <p:animEffect transition="in" filter="fade">
                                      <p:cBhvr>
                                        <p:cTn id="14" dur="500"/>
                                        <p:tgtEl>
                                          <p:spTgt spid="1298"/>
                                        </p:tgtEl>
                                      </p:cBhvr>
                                    </p:animEffect>
                                  </p:childTnLst>
                                </p:cTn>
                              </p:par>
                              <p:par>
                                <p:cTn id="15" presetID="53" presetClass="entr" presetSubtype="16" fill="hold" nodeType="withEffect">
                                  <p:stCondLst>
                                    <p:cond delay="0"/>
                                  </p:stCondLst>
                                  <p:childTnLst>
                                    <p:set>
                                      <p:cBhvr>
                                        <p:cTn id="16" dur="1" fill="hold">
                                          <p:stCondLst>
                                            <p:cond delay="0"/>
                                          </p:stCondLst>
                                        </p:cTn>
                                        <p:tgtEl>
                                          <p:spTgt spid="1304"/>
                                        </p:tgtEl>
                                        <p:attrNameLst>
                                          <p:attrName>style.visibility</p:attrName>
                                        </p:attrNameLst>
                                      </p:cBhvr>
                                      <p:to>
                                        <p:strVal val="visible"/>
                                      </p:to>
                                    </p:set>
                                    <p:anim calcmode="lin" valueType="num">
                                      <p:cBhvr>
                                        <p:cTn id="17" dur="500" fill="hold"/>
                                        <p:tgtEl>
                                          <p:spTgt spid="1304"/>
                                        </p:tgtEl>
                                        <p:attrNameLst>
                                          <p:attrName>ppt_w</p:attrName>
                                        </p:attrNameLst>
                                      </p:cBhvr>
                                      <p:tavLst>
                                        <p:tav tm="0">
                                          <p:val>
                                            <p:fltVal val="0"/>
                                          </p:val>
                                        </p:tav>
                                        <p:tav tm="100000">
                                          <p:val>
                                            <p:strVal val="#ppt_w"/>
                                          </p:val>
                                        </p:tav>
                                      </p:tavLst>
                                    </p:anim>
                                    <p:anim calcmode="lin" valueType="num">
                                      <p:cBhvr>
                                        <p:cTn id="18" dur="500" fill="hold"/>
                                        <p:tgtEl>
                                          <p:spTgt spid="1304"/>
                                        </p:tgtEl>
                                        <p:attrNameLst>
                                          <p:attrName>ppt_h</p:attrName>
                                        </p:attrNameLst>
                                      </p:cBhvr>
                                      <p:tavLst>
                                        <p:tav tm="0">
                                          <p:val>
                                            <p:fltVal val="0"/>
                                          </p:val>
                                        </p:tav>
                                        <p:tav tm="100000">
                                          <p:val>
                                            <p:strVal val="#ppt_h"/>
                                          </p:val>
                                        </p:tav>
                                      </p:tavLst>
                                    </p:anim>
                                    <p:animEffect transition="in" filter="fade">
                                      <p:cBhvr>
                                        <p:cTn id="19" dur="500"/>
                                        <p:tgtEl>
                                          <p:spTgt spid="130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12"/>
                                        </p:tgtEl>
                                        <p:attrNameLst>
                                          <p:attrName>style.visibility</p:attrName>
                                        </p:attrNameLst>
                                      </p:cBhvr>
                                      <p:to>
                                        <p:strVal val="visible"/>
                                      </p:to>
                                    </p:set>
                                    <p:anim calcmode="lin" valueType="num">
                                      <p:cBhvr>
                                        <p:cTn id="22" dur="500" fill="hold"/>
                                        <p:tgtEl>
                                          <p:spTgt spid="1312"/>
                                        </p:tgtEl>
                                        <p:attrNameLst>
                                          <p:attrName>ppt_w</p:attrName>
                                        </p:attrNameLst>
                                      </p:cBhvr>
                                      <p:tavLst>
                                        <p:tav tm="0">
                                          <p:val>
                                            <p:fltVal val="0"/>
                                          </p:val>
                                        </p:tav>
                                        <p:tav tm="100000">
                                          <p:val>
                                            <p:strVal val="#ppt_w"/>
                                          </p:val>
                                        </p:tav>
                                      </p:tavLst>
                                    </p:anim>
                                    <p:anim calcmode="lin" valueType="num">
                                      <p:cBhvr>
                                        <p:cTn id="23" dur="500" fill="hold"/>
                                        <p:tgtEl>
                                          <p:spTgt spid="1312"/>
                                        </p:tgtEl>
                                        <p:attrNameLst>
                                          <p:attrName>ppt_h</p:attrName>
                                        </p:attrNameLst>
                                      </p:cBhvr>
                                      <p:tavLst>
                                        <p:tav tm="0">
                                          <p:val>
                                            <p:fltVal val="0"/>
                                          </p:val>
                                        </p:tav>
                                        <p:tav tm="100000">
                                          <p:val>
                                            <p:strVal val="#ppt_h"/>
                                          </p:val>
                                        </p:tav>
                                      </p:tavLst>
                                    </p:anim>
                                    <p:animEffect transition="in" filter="fade">
                                      <p:cBhvr>
                                        <p:cTn id="24" dur="500"/>
                                        <p:tgtEl>
                                          <p:spTgt spid="13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14"/>
                                        </p:tgtEl>
                                        <p:attrNameLst>
                                          <p:attrName>style.visibility</p:attrName>
                                        </p:attrNameLst>
                                      </p:cBhvr>
                                      <p:to>
                                        <p:strVal val="visible"/>
                                      </p:to>
                                    </p:set>
                                    <p:anim calcmode="lin" valueType="num">
                                      <p:cBhvr>
                                        <p:cTn id="27" dur="500" fill="hold"/>
                                        <p:tgtEl>
                                          <p:spTgt spid="1314"/>
                                        </p:tgtEl>
                                        <p:attrNameLst>
                                          <p:attrName>ppt_w</p:attrName>
                                        </p:attrNameLst>
                                      </p:cBhvr>
                                      <p:tavLst>
                                        <p:tav tm="0">
                                          <p:val>
                                            <p:fltVal val="0"/>
                                          </p:val>
                                        </p:tav>
                                        <p:tav tm="100000">
                                          <p:val>
                                            <p:strVal val="#ppt_w"/>
                                          </p:val>
                                        </p:tav>
                                      </p:tavLst>
                                    </p:anim>
                                    <p:anim calcmode="lin" valueType="num">
                                      <p:cBhvr>
                                        <p:cTn id="28" dur="500" fill="hold"/>
                                        <p:tgtEl>
                                          <p:spTgt spid="1314"/>
                                        </p:tgtEl>
                                        <p:attrNameLst>
                                          <p:attrName>ppt_h</p:attrName>
                                        </p:attrNameLst>
                                      </p:cBhvr>
                                      <p:tavLst>
                                        <p:tav tm="0">
                                          <p:val>
                                            <p:fltVal val="0"/>
                                          </p:val>
                                        </p:tav>
                                        <p:tav tm="100000">
                                          <p:val>
                                            <p:strVal val="#ppt_h"/>
                                          </p:val>
                                        </p:tav>
                                      </p:tavLst>
                                    </p:anim>
                                    <p:animEffect transition="in" filter="fade">
                                      <p:cBhvr>
                                        <p:cTn id="29" dur="500"/>
                                        <p:tgtEl>
                                          <p:spTgt spid="13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16"/>
                                        </p:tgtEl>
                                        <p:attrNameLst>
                                          <p:attrName>style.visibility</p:attrName>
                                        </p:attrNameLst>
                                      </p:cBhvr>
                                      <p:to>
                                        <p:strVal val="visible"/>
                                      </p:to>
                                    </p:set>
                                    <p:anim calcmode="lin" valueType="num">
                                      <p:cBhvr>
                                        <p:cTn id="32" dur="500" fill="hold"/>
                                        <p:tgtEl>
                                          <p:spTgt spid="1316"/>
                                        </p:tgtEl>
                                        <p:attrNameLst>
                                          <p:attrName>ppt_w</p:attrName>
                                        </p:attrNameLst>
                                      </p:cBhvr>
                                      <p:tavLst>
                                        <p:tav tm="0">
                                          <p:val>
                                            <p:fltVal val="0"/>
                                          </p:val>
                                        </p:tav>
                                        <p:tav tm="100000">
                                          <p:val>
                                            <p:strVal val="#ppt_w"/>
                                          </p:val>
                                        </p:tav>
                                      </p:tavLst>
                                    </p:anim>
                                    <p:anim calcmode="lin" valueType="num">
                                      <p:cBhvr>
                                        <p:cTn id="33" dur="500" fill="hold"/>
                                        <p:tgtEl>
                                          <p:spTgt spid="1316"/>
                                        </p:tgtEl>
                                        <p:attrNameLst>
                                          <p:attrName>ppt_h</p:attrName>
                                        </p:attrNameLst>
                                      </p:cBhvr>
                                      <p:tavLst>
                                        <p:tav tm="0">
                                          <p:val>
                                            <p:fltVal val="0"/>
                                          </p:val>
                                        </p:tav>
                                        <p:tav tm="100000">
                                          <p:val>
                                            <p:strVal val="#ppt_h"/>
                                          </p:val>
                                        </p:tav>
                                      </p:tavLst>
                                    </p:anim>
                                    <p:animEffect transition="in" filter="fade">
                                      <p:cBhvr>
                                        <p:cTn id="34" dur="500"/>
                                        <p:tgtEl>
                                          <p:spTgt spid="131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17"/>
                                        </p:tgtEl>
                                        <p:attrNameLst>
                                          <p:attrName>style.visibility</p:attrName>
                                        </p:attrNameLst>
                                      </p:cBhvr>
                                      <p:to>
                                        <p:strVal val="visible"/>
                                      </p:to>
                                    </p:set>
                                    <p:anim calcmode="lin" valueType="num">
                                      <p:cBhvr>
                                        <p:cTn id="37" dur="500" fill="hold"/>
                                        <p:tgtEl>
                                          <p:spTgt spid="1317"/>
                                        </p:tgtEl>
                                        <p:attrNameLst>
                                          <p:attrName>ppt_w</p:attrName>
                                        </p:attrNameLst>
                                      </p:cBhvr>
                                      <p:tavLst>
                                        <p:tav tm="0">
                                          <p:val>
                                            <p:fltVal val="0"/>
                                          </p:val>
                                        </p:tav>
                                        <p:tav tm="100000">
                                          <p:val>
                                            <p:strVal val="#ppt_w"/>
                                          </p:val>
                                        </p:tav>
                                      </p:tavLst>
                                    </p:anim>
                                    <p:anim calcmode="lin" valueType="num">
                                      <p:cBhvr>
                                        <p:cTn id="38" dur="500" fill="hold"/>
                                        <p:tgtEl>
                                          <p:spTgt spid="1317"/>
                                        </p:tgtEl>
                                        <p:attrNameLst>
                                          <p:attrName>ppt_h</p:attrName>
                                        </p:attrNameLst>
                                      </p:cBhvr>
                                      <p:tavLst>
                                        <p:tav tm="0">
                                          <p:val>
                                            <p:fltVal val="0"/>
                                          </p:val>
                                        </p:tav>
                                        <p:tav tm="100000">
                                          <p:val>
                                            <p:strVal val="#ppt_h"/>
                                          </p:val>
                                        </p:tav>
                                      </p:tavLst>
                                    </p:anim>
                                    <p:animEffect transition="in" filter="fade">
                                      <p:cBhvr>
                                        <p:cTn id="39" dur="500"/>
                                        <p:tgtEl>
                                          <p:spTgt spid="131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318"/>
                                        </p:tgtEl>
                                        <p:attrNameLst>
                                          <p:attrName>style.visibility</p:attrName>
                                        </p:attrNameLst>
                                      </p:cBhvr>
                                      <p:to>
                                        <p:strVal val="visible"/>
                                      </p:to>
                                    </p:set>
                                    <p:anim calcmode="lin" valueType="num">
                                      <p:cBhvr>
                                        <p:cTn id="42" dur="500" fill="hold"/>
                                        <p:tgtEl>
                                          <p:spTgt spid="1318"/>
                                        </p:tgtEl>
                                        <p:attrNameLst>
                                          <p:attrName>ppt_w</p:attrName>
                                        </p:attrNameLst>
                                      </p:cBhvr>
                                      <p:tavLst>
                                        <p:tav tm="0">
                                          <p:val>
                                            <p:fltVal val="0"/>
                                          </p:val>
                                        </p:tav>
                                        <p:tav tm="100000">
                                          <p:val>
                                            <p:strVal val="#ppt_w"/>
                                          </p:val>
                                        </p:tav>
                                      </p:tavLst>
                                    </p:anim>
                                    <p:anim calcmode="lin" valueType="num">
                                      <p:cBhvr>
                                        <p:cTn id="43" dur="500" fill="hold"/>
                                        <p:tgtEl>
                                          <p:spTgt spid="1318"/>
                                        </p:tgtEl>
                                        <p:attrNameLst>
                                          <p:attrName>ppt_h</p:attrName>
                                        </p:attrNameLst>
                                      </p:cBhvr>
                                      <p:tavLst>
                                        <p:tav tm="0">
                                          <p:val>
                                            <p:fltVal val="0"/>
                                          </p:val>
                                        </p:tav>
                                        <p:tav tm="100000">
                                          <p:val>
                                            <p:strVal val="#ppt_h"/>
                                          </p:val>
                                        </p:tav>
                                      </p:tavLst>
                                    </p:anim>
                                    <p:animEffect transition="in" filter="fade">
                                      <p:cBhvr>
                                        <p:cTn id="44" dur="500"/>
                                        <p:tgtEl>
                                          <p:spTgt spid="131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319"/>
                                        </p:tgtEl>
                                        <p:attrNameLst>
                                          <p:attrName>style.visibility</p:attrName>
                                        </p:attrNameLst>
                                      </p:cBhvr>
                                      <p:to>
                                        <p:strVal val="visible"/>
                                      </p:to>
                                    </p:set>
                                    <p:anim calcmode="lin" valueType="num">
                                      <p:cBhvr>
                                        <p:cTn id="47" dur="500" fill="hold"/>
                                        <p:tgtEl>
                                          <p:spTgt spid="1319"/>
                                        </p:tgtEl>
                                        <p:attrNameLst>
                                          <p:attrName>ppt_w</p:attrName>
                                        </p:attrNameLst>
                                      </p:cBhvr>
                                      <p:tavLst>
                                        <p:tav tm="0">
                                          <p:val>
                                            <p:fltVal val="0"/>
                                          </p:val>
                                        </p:tav>
                                        <p:tav tm="100000">
                                          <p:val>
                                            <p:strVal val="#ppt_w"/>
                                          </p:val>
                                        </p:tav>
                                      </p:tavLst>
                                    </p:anim>
                                    <p:anim calcmode="lin" valueType="num">
                                      <p:cBhvr>
                                        <p:cTn id="48" dur="500" fill="hold"/>
                                        <p:tgtEl>
                                          <p:spTgt spid="1319"/>
                                        </p:tgtEl>
                                        <p:attrNameLst>
                                          <p:attrName>ppt_h</p:attrName>
                                        </p:attrNameLst>
                                      </p:cBhvr>
                                      <p:tavLst>
                                        <p:tav tm="0">
                                          <p:val>
                                            <p:fltVal val="0"/>
                                          </p:val>
                                        </p:tav>
                                        <p:tav tm="100000">
                                          <p:val>
                                            <p:strVal val="#ppt_h"/>
                                          </p:val>
                                        </p:tav>
                                      </p:tavLst>
                                    </p:anim>
                                    <p:animEffect transition="in" filter="fade">
                                      <p:cBhvr>
                                        <p:cTn id="49" dur="500"/>
                                        <p:tgtEl>
                                          <p:spTgt spid="1319"/>
                                        </p:tgtEl>
                                      </p:cBhvr>
                                    </p:animEffect>
                                  </p:childTnLst>
                                </p:cTn>
                              </p:par>
                              <p:par>
                                <p:cTn id="50" presetID="53" presetClass="entr" presetSubtype="16"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fltVal val="0"/>
                                          </p:val>
                                        </p:tav>
                                        <p:tav tm="100000">
                                          <p:val>
                                            <p:strVal val="#ppt_w"/>
                                          </p:val>
                                        </p:tav>
                                      </p:tavLst>
                                    </p:anim>
                                    <p:anim calcmode="lin" valueType="num">
                                      <p:cBhvr>
                                        <p:cTn id="53" dur="500" fill="hold"/>
                                        <p:tgtEl>
                                          <p:spTgt spid="24"/>
                                        </p:tgtEl>
                                        <p:attrNameLst>
                                          <p:attrName>ppt_h</p:attrName>
                                        </p:attrNameLst>
                                      </p:cBhvr>
                                      <p:tavLst>
                                        <p:tav tm="0">
                                          <p:val>
                                            <p:fltVal val="0"/>
                                          </p:val>
                                        </p:tav>
                                        <p:tav tm="100000">
                                          <p:val>
                                            <p:strVal val="#ppt_h"/>
                                          </p:val>
                                        </p:tav>
                                      </p:tavLst>
                                    </p:anim>
                                    <p:animEffect transition="in" filter="fade">
                                      <p:cBhvr>
                                        <p:cTn id="54" dur="500"/>
                                        <p:tgtEl>
                                          <p:spTgt spid="24"/>
                                        </p:tgtEl>
                                      </p:cBhvr>
                                    </p:animEffect>
                                  </p:childTnLst>
                                </p:cTn>
                              </p:par>
                              <p:par>
                                <p:cTn id="55" presetID="53" presetClass="entr" presetSubtype="16"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Effect transition="in" filter="fade">
                                      <p:cBhvr>
                                        <p:cTn id="59" dur="500"/>
                                        <p:tgtEl>
                                          <p:spTgt spid="2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Effect transition="in" filter="fade">
                                      <p:cBhvr>
                                        <p:cTn id="64" dur="500"/>
                                        <p:tgtEl>
                                          <p:spTgt spid="2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fltVal val="0"/>
                                          </p:val>
                                        </p:tav>
                                        <p:tav tm="100000">
                                          <p:val>
                                            <p:strVal val="#ppt_h"/>
                                          </p:val>
                                        </p:tav>
                                      </p:tavLst>
                                    </p:anim>
                                    <p:animEffect transition="in" filter="fade">
                                      <p:cBhvr>
                                        <p:cTn id="69" dur="500"/>
                                        <p:tgtEl>
                                          <p:spTgt spid="3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p:cTn id="72" dur="500" fill="hold"/>
                                        <p:tgtEl>
                                          <p:spTgt spid="31"/>
                                        </p:tgtEl>
                                        <p:attrNameLst>
                                          <p:attrName>ppt_w</p:attrName>
                                        </p:attrNameLst>
                                      </p:cBhvr>
                                      <p:tavLst>
                                        <p:tav tm="0">
                                          <p:val>
                                            <p:fltVal val="0"/>
                                          </p:val>
                                        </p:tav>
                                        <p:tav tm="100000">
                                          <p:val>
                                            <p:strVal val="#ppt_w"/>
                                          </p:val>
                                        </p:tav>
                                      </p:tavLst>
                                    </p:anim>
                                    <p:anim calcmode="lin" valueType="num">
                                      <p:cBhvr>
                                        <p:cTn id="73" dur="500" fill="hold"/>
                                        <p:tgtEl>
                                          <p:spTgt spid="31"/>
                                        </p:tgtEl>
                                        <p:attrNameLst>
                                          <p:attrName>ppt_h</p:attrName>
                                        </p:attrNameLst>
                                      </p:cBhvr>
                                      <p:tavLst>
                                        <p:tav tm="0">
                                          <p:val>
                                            <p:fltVal val="0"/>
                                          </p:val>
                                        </p:tav>
                                        <p:tav tm="100000">
                                          <p:val>
                                            <p:strVal val="#ppt_h"/>
                                          </p:val>
                                        </p:tav>
                                      </p:tavLst>
                                    </p:anim>
                                    <p:animEffect transition="in" filter="fade">
                                      <p:cBhvr>
                                        <p:cTn id="7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 grpId="0"/>
      <p:bldP spid="1312" grpId="0"/>
      <p:bldP spid="1314" grpId="0"/>
      <p:bldP spid="1316" grpId="0"/>
      <p:bldP spid="1317" grpId="0"/>
      <p:bldP spid="1318" grpId="0"/>
      <p:bldP spid="1319" grpId="0"/>
      <p:bldP spid="26" grpId="0"/>
      <p:bldP spid="30"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sp>
        <p:nvSpPr>
          <p:cNvPr id="2757" name="Google Shape;2757;p33"/>
          <p:cNvSpPr txBox="1">
            <a:spLocks noGrp="1"/>
          </p:cNvSpPr>
          <p:nvPr>
            <p:ph type="title"/>
          </p:nvPr>
        </p:nvSpPr>
        <p:spPr>
          <a:xfrm>
            <a:off x="-1126024" y="12637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Thank You! </a:t>
            </a:r>
            <a:br>
              <a:rPr lang="en-US" sz="3600" dirty="0"/>
            </a:br>
            <a:br>
              <a:rPr lang="en-US" sz="3600" dirty="0"/>
            </a:br>
            <a:r>
              <a:rPr lang="en-US" sz="3600" dirty="0"/>
              <a:t>Any Questions?</a:t>
            </a:r>
            <a:endParaRPr sz="3600" dirty="0"/>
          </a:p>
        </p:txBody>
      </p:sp>
      <p:grpSp>
        <p:nvGrpSpPr>
          <p:cNvPr id="2848" name="Google Shape;2848;p33"/>
          <p:cNvGrpSpPr/>
          <p:nvPr/>
        </p:nvGrpSpPr>
        <p:grpSpPr>
          <a:xfrm>
            <a:off x="5446751" y="1298350"/>
            <a:ext cx="2208622" cy="3431973"/>
            <a:chOff x="5446751" y="1298350"/>
            <a:chExt cx="2208622" cy="3431973"/>
          </a:xfrm>
        </p:grpSpPr>
        <p:sp>
          <p:nvSpPr>
            <p:cNvPr id="2849" name="Google Shape;2849;p33"/>
            <p:cNvSpPr/>
            <p:nvPr/>
          </p:nvSpPr>
          <p:spPr>
            <a:xfrm>
              <a:off x="5518110" y="2339188"/>
              <a:ext cx="2137263" cy="2391135"/>
            </a:xfrm>
            <a:custGeom>
              <a:avLst/>
              <a:gdLst/>
              <a:ahLst/>
              <a:cxnLst/>
              <a:rect l="l" t="t" r="r" b="b"/>
              <a:pathLst>
                <a:path w="12729" h="14241" extrusionOk="0">
                  <a:moveTo>
                    <a:pt x="6379" y="0"/>
                  </a:moveTo>
                  <a:cubicBezTo>
                    <a:pt x="6139" y="9"/>
                    <a:pt x="5852" y="18"/>
                    <a:pt x="5500" y="27"/>
                  </a:cubicBezTo>
                  <a:cubicBezTo>
                    <a:pt x="4002" y="67"/>
                    <a:pt x="2052" y="96"/>
                    <a:pt x="2033" y="97"/>
                  </a:cubicBezTo>
                  <a:lnTo>
                    <a:pt x="1897" y="99"/>
                  </a:lnTo>
                  <a:lnTo>
                    <a:pt x="1920" y="223"/>
                  </a:lnTo>
                  <a:cubicBezTo>
                    <a:pt x="1921" y="232"/>
                    <a:pt x="2065" y="987"/>
                    <a:pt x="1504" y="1237"/>
                  </a:cubicBezTo>
                  <a:cubicBezTo>
                    <a:pt x="1401" y="1283"/>
                    <a:pt x="1297" y="1322"/>
                    <a:pt x="1196" y="1360"/>
                  </a:cubicBezTo>
                  <a:cubicBezTo>
                    <a:pt x="679" y="1555"/>
                    <a:pt x="191" y="1739"/>
                    <a:pt x="140" y="2774"/>
                  </a:cubicBezTo>
                  <a:cubicBezTo>
                    <a:pt x="85" y="3922"/>
                    <a:pt x="0" y="10784"/>
                    <a:pt x="85" y="11769"/>
                  </a:cubicBezTo>
                  <a:lnTo>
                    <a:pt x="96" y="11904"/>
                  </a:lnTo>
                  <a:cubicBezTo>
                    <a:pt x="170" y="12827"/>
                    <a:pt x="216" y="13384"/>
                    <a:pt x="1720" y="13780"/>
                  </a:cubicBezTo>
                  <a:cubicBezTo>
                    <a:pt x="2632" y="14021"/>
                    <a:pt x="4018" y="14150"/>
                    <a:pt x="5017" y="14217"/>
                  </a:cubicBezTo>
                  <a:lnTo>
                    <a:pt x="5024" y="14217"/>
                  </a:lnTo>
                  <a:cubicBezTo>
                    <a:pt x="5265" y="14233"/>
                    <a:pt x="5824" y="14240"/>
                    <a:pt x="6383" y="14240"/>
                  </a:cubicBezTo>
                  <a:cubicBezTo>
                    <a:pt x="6949" y="14240"/>
                    <a:pt x="7513" y="14231"/>
                    <a:pt x="7748" y="14216"/>
                  </a:cubicBezTo>
                  <a:cubicBezTo>
                    <a:pt x="8750" y="14150"/>
                    <a:pt x="10135" y="14019"/>
                    <a:pt x="11046" y="13779"/>
                  </a:cubicBezTo>
                  <a:cubicBezTo>
                    <a:pt x="12360" y="13432"/>
                    <a:pt x="12560" y="12963"/>
                    <a:pt x="12641" y="12236"/>
                  </a:cubicBezTo>
                  <a:cubicBezTo>
                    <a:pt x="12652" y="12132"/>
                    <a:pt x="12661" y="12018"/>
                    <a:pt x="12672" y="11902"/>
                  </a:cubicBezTo>
                  <a:lnTo>
                    <a:pt x="12682" y="11767"/>
                  </a:lnTo>
                  <a:cubicBezTo>
                    <a:pt x="12702" y="11539"/>
                    <a:pt x="12712" y="10996"/>
                    <a:pt x="12716" y="10283"/>
                  </a:cubicBezTo>
                  <a:cubicBezTo>
                    <a:pt x="12728" y="7914"/>
                    <a:pt x="12670" y="3657"/>
                    <a:pt x="12627" y="2774"/>
                  </a:cubicBezTo>
                  <a:cubicBezTo>
                    <a:pt x="12576" y="1739"/>
                    <a:pt x="12088" y="1555"/>
                    <a:pt x="11569" y="1360"/>
                  </a:cubicBezTo>
                  <a:cubicBezTo>
                    <a:pt x="11470" y="1322"/>
                    <a:pt x="11366" y="1283"/>
                    <a:pt x="11263" y="1237"/>
                  </a:cubicBezTo>
                  <a:cubicBezTo>
                    <a:pt x="11110" y="1169"/>
                    <a:pt x="10987" y="1049"/>
                    <a:pt x="10918" y="897"/>
                  </a:cubicBezTo>
                  <a:cubicBezTo>
                    <a:pt x="10777" y="591"/>
                    <a:pt x="10846" y="228"/>
                    <a:pt x="10846" y="223"/>
                  </a:cubicBezTo>
                  <a:lnTo>
                    <a:pt x="10871" y="99"/>
                  </a:lnTo>
                  <a:lnTo>
                    <a:pt x="10734" y="97"/>
                  </a:lnTo>
                  <a:cubicBezTo>
                    <a:pt x="10715" y="97"/>
                    <a:pt x="8766" y="67"/>
                    <a:pt x="7267" y="27"/>
                  </a:cubicBezTo>
                  <a:cubicBezTo>
                    <a:pt x="6917" y="18"/>
                    <a:pt x="6630" y="9"/>
                    <a:pt x="6388" y="0"/>
                  </a:cubicBez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3"/>
            <p:cNvSpPr/>
            <p:nvPr/>
          </p:nvSpPr>
          <p:spPr>
            <a:xfrm>
              <a:off x="5877089" y="1890884"/>
              <a:ext cx="1449188" cy="354783"/>
            </a:xfrm>
            <a:custGeom>
              <a:avLst/>
              <a:gdLst/>
              <a:ahLst/>
              <a:cxnLst/>
              <a:rect l="l" t="t" r="r" b="b"/>
              <a:pathLst>
                <a:path w="8631" h="2113" extrusionOk="0">
                  <a:moveTo>
                    <a:pt x="4315" y="1"/>
                  </a:moveTo>
                  <a:cubicBezTo>
                    <a:pt x="1933" y="1"/>
                    <a:pt x="1" y="473"/>
                    <a:pt x="1" y="1057"/>
                  </a:cubicBezTo>
                  <a:cubicBezTo>
                    <a:pt x="1" y="1639"/>
                    <a:pt x="1933" y="2113"/>
                    <a:pt x="4315" y="2113"/>
                  </a:cubicBezTo>
                  <a:cubicBezTo>
                    <a:pt x="6698" y="2113"/>
                    <a:pt x="8630" y="1639"/>
                    <a:pt x="8630" y="1057"/>
                  </a:cubicBezTo>
                  <a:cubicBezTo>
                    <a:pt x="8630" y="473"/>
                    <a:pt x="6698" y="1"/>
                    <a:pt x="4315" y="1"/>
                  </a:cubicBezTo>
                  <a:close/>
                </a:path>
              </a:pathLst>
            </a:custGeom>
            <a:solidFill>
              <a:srgbClr val="6BB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3"/>
            <p:cNvSpPr/>
            <p:nvPr/>
          </p:nvSpPr>
          <p:spPr>
            <a:xfrm>
              <a:off x="5685343" y="2985115"/>
              <a:ext cx="1884062" cy="1641439"/>
            </a:xfrm>
            <a:custGeom>
              <a:avLst/>
              <a:gdLst/>
              <a:ahLst/>
              <a:cxnLst/>
              <a:rect l="l" t="t" r="r" b="b"/>
              <a:pathLst>
                <a:path w="11221" h="9776" extrusionOk="0">
                  <a:moveTo>
                    <a:pt x="4451" y="1"/>
                  </a:moveTo>
                  <a:lnTo>
                    <a:pt x="3018" y="144"/>
                  </a:lnTo>
                  <a:lnTo>
                    <a:pt x="2080" y="239"/>
                  </a:lnTo>
                  <a:lnTo>
                    <a:pt x="74" y="441"/>
                  </a:lnTo>
                  <a:cubicBezTo>
                    <a:pt x="25" y="1370"/>
                    <a:pt x="0" y="6864"/>
                    <a:pt x="25" y="7605"/>
                  </a:cubicBezTo>
                  <a:cubicBezTo>
                    <a:pt x="50" y="8347"/>
                    <a:pt x="126" y="9321"/>
                    <a:pt x="2167" y="9599"/>
                  </a:cubicBezTo>
                  <a:cubicBezTo>
                    <a:pt x="2346" y="9624"/>
                    <a:pt x="2523" y="9643"/>
                    <a:pt x="2703" y="9663"/>
                  </a:cubicBezTo>
                  <a:cubicBezTo>
                    <a:pt x="3519" y="9746"/>
                    <a:pt x="4349" y="9776"/>
                    <a:pt x="5087" y="9776"/>
                  </a:cubicBezTo>
                  <a:cubicBezTo>
                    <a:pt x="5268" y="9776"/>
                    <a:pt x="5444" y="9774"/>
                    <a:pt x="5613" y="9771"/>
                  </a:cubicBezTo>
                  <a:lnTo>
                    <a:pt x="5622" y="9771"/>
                  </a:lnTo>
                  <a:cubicBezTo>
                    <a:pt x="5795" y="9774"/>
                    <a:pt x="5975" y="9776"/>
                    <a:pt x="6162" y="9776"/>
                  </a:cubicBezTo>
                  <a:cubicBezTo>
                    <a:pt x="7057" y="9776"/>
                    <a:pt x="8088" y="9732"/>
                    <a:pt x="9066" y="9599"/>
                  </a:cubicBezTo>
                  <a:cubicBezTo>
                    <a:pt x="11109" y="9321"/>
                    <a:pt x="11186" y="8347"/>
                    <a:pt x="11210" y="7605"/>
                  </a:cubicBezTo>
                  <a:cubicBezTo>
                    <a:pt x="11214" y="7471"/>
                    <a:pt x="11217" y="7179"/>
                    <a:pt x="11219" y="6785"/>
                  </a:cubicBezTo>
                  <a:cubicBezTo>
                    <a:pt x="11221" y="6134"/>
                    <a:pt x="11219" y="5200"/>
                    <a:pt x="11214" y="4244"/>
                  </a:cubicBezTo>
                  <a:cubicBezTo>
                    <a:pt x="11203" y="2615"/>
                    <a:pt x="11186" y="920"/>
                    <a:pt x="11159" y="441"/>
                  </a:cubicBezTo>
                  <a:lnTo>
                    <a:pt x="6901" y="11"/>
                  </a:lnTo>
                  <a:lnTo>
                    <a:pt x="6782" y="1"/>
                  </a:lnTo>
                  <a:close/>
                </a:path>
              </a:pathLst>
            </a:custGeom>
            <a:solidFill>
              <a:srgbClr val="F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3"/>
            <p:cNvSpPr/>
            <p:nvPr/>
          </p:nvSpPr>
          <p:spPr>
            <a:xfrm>
              <a:off x="5693570" y="2903682"/>
              <a:ext cx="1870294" cy="299710"/>
            </a:xfrm>
            <a:custGeom>
              <a:avLst/>
              <a:gdLst/>
              <a:ahLst/>
              <a:cxnLst/>
              <a:rect l="l" t="t" r="r" b="b"/>
              <a:pathLst>
                <a:path w="11139" h="1785" extrusionOk="0">
                  <a:moveTo>
                    <a:pt x="5329" y="1"/>
                  </a:moveTo>
                  <a:cubicBezTo>
                    <a:pt x="4968" y="3"/>
                    <a:pt x="4616" y="10"/>
                    <a:pt x="4276" y="22"/>
                  </a:cubicBezTo>
                  <a:cubicBezTo>
                    <a:pt x="1824" y="116"/>
                    <a:pt x="1" y="470"/>
                    <a:pt x="1" y="892"/>
                  </a:cubicBezTo>
                  <a:cubicBezTo>
                    <a:pt x="1" y="1292"/>
                    <a:pt x="1646" y="1632"/>
                    <a:pt x="3912" y="1743"/>
                  </a:cubicBezTo>
                  <a:cubicBezTo>
                    <a:pt x="4243" y="1761"/>
                    <a:pt x="4586" y="1772"/>
                    <a:pt x="4940" y="1779"/>
                  </a:cubicBezTo>
                  <a:cubicBezTo>
                    <a:pt x="5147" y="1782"/>
                    <a:pt x="5357" y="1784"/>
                    <a:pt x="5569" y="1784"/>
                  </a:cubicBezTo>
                  <a:lnTo>
                    <a:pt x="5775" y="1784"/>
                  </a:lnTo>
                  <a:cubicBezTo>
                    <a:pt x="8755" y="1766"/>
                    <a:pt x="11138" y="1374"/>
                    <a:pt x="11138" y="892"/>
                  </a:cubicBezTo>
                  <a:cubicBezTo>
                    <a:pt x="11138" y="429"/>
                    <a:pt x="8943" y="49"/>
                    <a:pt x="6132" y="6"/>
                  </a:cubicBezTo>
                  <a:cubicBezTo>
                    <a:pt x="5946" y="3"/>
                    <a:pt x="5761" y="1"/>
                    <a:pt x="5569" y="1"/>
                  </a:cubicBezTo>
                  <a:close/>
                </a:path>
              </a:pathLst>
            </a:custGeom>
            <a:solidFill>
              <a:srgbClr val="E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3"/>
            <p:cNvSpPr/>
            <p:nvPr/>
          </p:nvSpPr>
          <p:spPr>
            <a:xfrm>
              <a:off x="5857780" y="1873088"/>
              <a:ext cx="1487806" cy="365529"/>
            </a:xfrm>
            <a:custGeom>
              <a:avLst/>
              <a:gdLst/>
              <a:ahLst/>
              <a:cxnLst/>
              <a:rect l="l" t="t" r="r" b="b"/>
              <a:pathLst>
                <a:path w="8861" h="2177" extrusionOk="0">
                  <a:moveTo>
                    <a:pt x="4430" y="1"/>
                  </a:moveTo>
                  <a:cubicBezTo>
                    <a:pt x="2283" y="1"/>
                    <a:pt x="1" y="383"/>
                    <a:pt x="1" y="1089"/>
                  </a:cubicBezTo>
                  <a:cubicBezTo>
                    <a:pt x="3" y="1147"/>
                    <a:pt x="17" y="1204"/>
                    <a:pt x="45" y="1255"/>
                  </a:cubicBezTo>
                  <a:cubicBezTo>
                    <a:pt x="125" y="1400"/>
                    <a:pt x="307" y="1529"/>
                    <a:pt x="567" y="1641"/>
                  </a:cubicBezTo>
                  <a:cubicBezTo>
                    <a:pt x="1324" y="1970"/>
                    <a:pt x="2741" y="2152"/>
                    <a:pt x="4144" y="2175"/>
                  </a:cubicBezTo>
                  <a:cubicBezTo>
                    <a:pt x="4199" y="2175"/>
                    <a:pt x="4254" y="2177"/>
                    <a:pt x="4308" y="2177"/>
                  </a:cubicBezTo>
                  <a:lnTo>
                    <a:pt x="4430" y="2177"/>
                  </a:lnTo>
                  <a:cubicBezTo>
                    <a:pt x="4507" y="2177"/>
                    <a:pt x="4584" y="2177"/>
                    <a:pt x="4660" y="2175"/>
                  </a:cubicBezTo>
                  <a:cubicBezTo>
                    <a:pt x="4933" y="2171"/>
                    <a:pt x="5207" y="2163"/>
                    <a:pt x="5478" y="2147"/>
                  </a:cubicBezTo>
                  <a:cubicBezTo>
                    <a:pt x="5518" y="2145"/>
                    <a:pt x="5559" y="2141"/>
                    <a:pt x="5600" y="2140"/>
                  </a:cubicBezTo>
                  <a:cubicBezTo>
                    <a:pt x="5722" y="2131"/>
                    <a:pt x="5842" y="2122"/>
                    <a:pt x="5962" y="2111"/>
                  </a:cubicBezTo>
                  <a:cubicBezTo>
                    <a:pt x="7540" y="1975"/>
                    <a:pt x="8860" y="1625"/>
                    <a:pt x="8860" y="1089"/>
                  </a:cubicBezTo>
                  <a:cubicBezTo>
                    <a:pt x="8860" y="599"/>
                    <a:pt x="7758" y="264"/>
                    <a:pt x="6364" y="107"/>
                  </a:cubicBezTo>
                  <a:lnTo>
                    <a:pt x="6325" y="303"/>
                  </a:lnTo>
                  <a:cubicBezTo>
                    <a:pt x="7740" y="463"/>
                    <a:pt x="8628" y="790"/>
                    <a:pt x="8628" y="1091"/>
                  </a:cubicBezTo>
                  <a:cubicBezTo>
                    <a:pt x="8628" y="1412"/>
                    <a:pt x="7604" y="1764"/>
                    <a:pt x="6003" y="1910"/>
                  </a:cubicBezTo>
                  <a:cubicBezTo>
                    <a:pt x="5886" y="1920"/>
                    <a:pt x="5766" y="1929"/>
                    <a:pt x="5644" y="1938"/>
                  </a:cubicBezTo>
                  <a:cubicBezTo>
                    <a:pt x="5510" y="1947"/>
                    <a:pt x="5372" y="1954"/>
                    <a:pt x="5230" y="1959"/>
                  </a:cubicBezTo>
                  <a:cubicBezTo>
                    <a:pt x="5060" y="1966"/>
                    <a:pt x="4883" y="1971"/>
                    <a:pt x="4703" y="1975"/>
                  </a:cubicBezTo>
                  <a:cubicBezTo>
                    <a:pt x="4614" y="1977"/>
                    <a:pt x="4522" y="1977"/>
                    <a:pt x="4430" y="1977"/>
                  </a:cubicBezTo>
                  <a:cubicBezTo>
                    <a:pt x="4347" y="1977"/>
                    <a:pt x="4266" y="1977"/>
                    <a:pt x="4186" y="1975"/>
                  </a:cubicBezTo>
                  <a:cubicBezTo>
                    <a:pt x="2669" y="1956"/>
                    <a:pt x="1459" y="1761"/>
                    <a:pt x="793" y="1515"/>
                  </a:cubicBezTo>
                  <a:cubicBezTo>
                    <a:pt x="523" y="1414"/>
                    <a:pt x="342" y="1306"/>
                    <a:pt x="270" y="1198"/>
                  </a:cubicBezTo>
                  <a:cubicBezTo>
                    <a:pt x="245" y="1167"/>
                    <a:pt x="233" y="1128"/>
                    <a:pt x="231" y="1089"/>
                  </a:cubicBezTo>
                  <a:cubicBezTo>
                    <a:pt x="231" y="668"/>
                    <a:pt x="1956" y="201"/>
                    <a:pt x="4430" y="201"/>
                  </a:cubicBezTo>
                  <a:lnTo>
                    <a:pt x="4561" y="201"/>
                  </a:lnTo>
                  <a:lnTo>
                    <a:pt x="46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3"/>
            <p:cNvSpPr/>
            <p:nvPr/>
          </p:nvSpPr>
          <p:spPr>
            <a:xfrm>
              <a:off x="5867687" y="2069366"/>
              <a:ext cx="40297" cy="39122"/>
            </a:xfrm>
            <a:custGeom>
              <a:avLst/>
              <a:gdLst/>
              <a:ahLst/>
              <a:cxnLst/>
              <a:rect l="l" t="t" r="r" b="b"/>
              <a:pathLst>
                <a:path w="240" h="233" extrusionOk="0">
                  <a:moveTo>
                    <a:pt x="119" y="1"/>
                  </a:moveTo>
                  <a:cubicBezTo>
                    <a:pt x="73" y="1"/>
                    <a:pt x="29" y="22"/>
                    <a:pt x="2" y="61"/>
                  </a:cubicBezTo>
                  <a:cubicBezTo>
                    <a:pt x="0" y="77"/>
                    <a:pt x="0" y="93"/>
                    <a:pt x="0" y="109"/>
                  </a:cubicBezTo>
                  <a:cubicBezTo>
                    <a:pt x="2" y="151"/>
                    <a:pt x="6" y="192"/>
                    <a:pt x="14" y="233"/>
                  </a:cubicBezTo>
                  <a:cubicBezTo>
                    <a:pt x="46" y="233"/>
                    <a:pt x="76" y="231"/>
                    <a:pt x="106" y="231"/>
                  </a:cubicBezTo>
                  <a:cubicBezTo>
                    <a:pt x="152" y="229"/>
                    <a:pt x="197" y="227"/>
                    <a:pt x="239" y="226"/>
                  </a:cubicBezTo>
                  <a:cubicBezTo>
                    <a:pt x="182" y="162"/>
                    <a:pt x="144" y="84"/>
                    <a:pt x="124" y="1"/>
                  </a:cubicBezTo>
                  <a:cubicBezTo>
                    <a:pt x="122" y="1"/>
                    <a:pt x="120"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3"/>
            <p:cNvSpPr/>
            <p:nvPr/>
          </p:nvSpPr>
          <p:spPr>
            <a:xfrm>
              <a:off x="6371092" y="1298350"/>
              <a:ext cx="661042" cy="1789196"/>
            </a:xfrm>
            <a:custGeom>
              <a:avLst/>
              <a:gdLst/>
              <a:ahLst/>
              <a:cxnLst/>
              <a:rect l="l" t="t" r="r" b="b"/>
              <a:pathLst>
                <a:path w="3937" h="10656" extrusionOk="0">
                  <a:moveTo>
                    <a:pt x="2249" y="1"/>
                  </a:moveTo>
                  <a:lnTo>
                    <a:pt x="2102" y="692"/>
                  </a:lnTo>
                  <a:lnTo>
                    <a:pt x="1936" y="1483"/>
                  </a:lnTo>
                  <a:lnTo>
                    <a:pt x="1761" y="2309"/>
                  </a:lnTo>
                  <a:lnTo>
                    <a:pt x="1595" y="3095"/>
                  </a:lnTo>
                  <a:lnTo>
                    <a:pt x="1400" y="4011"/>
                  </a:lnTo>
                  <a:lnTo>
                    <a:pt x="1232" y="4802"/>
                  </a:lnTo>
                  <a:lnTo>
                    <a:pt x="1032" y="5750"/>
                  </a:lnTo>
                  <a:lnTo>
                    <a:pt x="864" y="6541"/>
                  </a:lnTo>
                  <a:lnTo>
                    <a:pt x="684" y="7395"/>
                  </a:lnTo>
                  <a:lnTo>
                    <a:pt x="516" y="8186"/>
                  </a:lnTo>
                  <a:lnTo>
                    <a:pt x="365" y="8895"/>
                  </a:lnTo>
                  <a:lnTo>
                    <a:pt x="305" y="9182"/>
                  </a:lnTo>
                  <a:lnTo>
                    <a:pt x="137" y="9972"/>
                  </a:lnTo>
                  <a:lnTo>
                    <a:pt x="1" y="10616"/>
                  </a:lnTo>
                  <a:cubicBezTo>
                    <a:pt x="160" y="10623"/>
                    <a:pt x="323" y="10630"/>
                    <a:pt x="487" y="10636"/>
                  </a:cubicBezTo>
                  <a:cubicBezTo>
                    <a:pt x="664" y="10643"/>
                    <a:pt x="845" y="10646"/>
                    <a:pt x="1029" y="10650"/>
                  </a:cubicBezTo>
                  <a:cubicBezTo>
                    <a:pt x="1149" y="10652"/>
                    <a:pt x="1271" y="10653"/>
                    <a:pt x="1395" y="10655"/>
                  </a:cubicBezTo>
                  <a:lnTo>
                    <a:pt x="1865" y="10655"/>
                  </a:lnTo>
                  <a:lnTo>
                    <a:pt x="1915" y="10404"/>
                  </a:lnTo>
                  <a:lnTo>
                    <a:pt x="2116" y="9401"/>
                  </a:lnTo>
                  <a:lnTo>
                    <a:pt x="2223" y="8874"/>
                  </a:lnTo>
                  <a:lnTo>
                    <a:pt x="2276" y="8603"/>
                  </a:lnTo>
                  <a:lnTo>
                    <a:pt x="2449" y="7743"/>
                  </a:lnTo>
                  <a:lnTo>
                    <a:pt x="2608" y="6946"/>
                  </a:lnTo>
                  <a:lnTo>
                    <a:pt x="2801" y="5992"/>
                  </a:lnTo>
                  <a:lnTo>
                    <a:pt x="2960" y="5194"/>
                  </a:lnTo>
                  <a:lnTo>
                    <a:pt x="3151" y="4241"/>
                  </a:lnTo>
                  <a:lnTo>
                    <a:pt x="3311" y="3448"/>
                  </a:lnTo>
                  <a:lnTo>
                    <a:pt x="3470" y="2649"/>
                  </a:lnTo>
                  <a:lnTo>
                    <a:pt x="3629" y="1851"/>
                  </a:lnTo>
                  <a:lnTo>
                    <a:pt x="3937" y="321"/>
                  </a:lnTo>
                  <a:lnTo>
                    <a:pt x="3677" y="273"/>
                  </a:lnTo>
                  <a:lnTo>
                    <a:pt x="2767" y="100"/>
                  </a:lnTo>
                  <a:lnTo>
                    <a:pt x="2249" y="1"/>
                  </a:ln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3"/>
            <p:cNvSpPr/>
            <p:nvPr/>
          </p:nvSpPr>
          <p:spPr>
            <a:xfrm>
              <a:off x="6696155" y="1414540"/>
              <a:ext cx="284263" cy="328590"/>
            </a:xfrm>
            <a:custGeom>
              <a:avLst/>
              <a:gdLst/>
              <a:ahLst/>
              <a:cxnLst/>
              <a:rect l="l" t="t" r="r" b="b"/>
              <a:pathLst>
                <a:path w="1693" h="1957" extrusionOk="0">
                  <a:moveTo>
                    <a:pt x="168" y="0"/>
                  </a:moveTo>
                  <a:lnTo>
                    <a:pt x="0" y="791"/>
                  </a:lnTo>
                  <a:lnTo>
                    <a:pt x="1534" y="1957"/>
                  </a:lnTo>
                  <a:lnTo>
                    <a:pt x="1693" y="1159"/>
                  </a:lnTo>
                  <a:lnTo>
                    <a:pt x="168" y="0"/>
                  </a:lnTo>
                  <a:close/>
                </a:path>
              </a:pathLst>
            </a:custGeom>
            <a:solidFill>
              <a:srgbClr val="C0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3"/>
            <p:cNvSpPr/>
            <p:nvPr/>
          </p:nvSpPr>
          <p:spPr>
            <a:xfrm>
              <a:off x="6638731" y="1686041"/>
              <a:ext cx="288293" cy="324392"/>
            </a:xfrm>
            <a:custGeom>
              <a:avLst/>
              <a:gdLst/>
              <a:ahLst/>
              <a:cxnLst/>
              <a:rect l="l" t="t" r="r" b="b"/>
              <a:pathLst>
                <a:path w="1717" h="1932" extrusionOk="0">
                  <a:moveTo>
                    <a:pt x="167" y="0"/>
                  </a:moveTo>
                  <a:lnTo>
                    <a:pt x="1" y="786"/>
                  </a:lnTo>
                  <a:lnTo>
                    <a:pt x="1557" y="1932"/>
                  </a:lnTo>
                  <a:lnTo>
                    <a:pt x="1717" y="1139"/>
                  </a:lnTo>
                  <a:lnTo>
                    <a:pt x="167" y="0"/>
                  </a:lnTo>
                  <a:close/>
                </a:path>
              </a:pathLst>
            </a:custGeom>
            <a:solidFill>
              <a:srgbClr val="C0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3"/>
            <p:cNvSpPr/>
            <p:nvPr/>
          </p:nvSpPr>
          <p:spPr>
            <a:xfrm>
              <a:off x="6578118" y="1971478"/>
              <a:ext cx="290140" cy="333124"/>
            </a:xfrm>
            <a:custGeom>
              <a:avLst/>
              <a:gdLst/>
              <a:ahLst/>
              <a:cxnLst/>
              <a:rect l="l" t="t" r="r" b="b"/>
              <a:pathLst>
                <a:path w="1728" h="1984" extrusionOk="0">
                  <a:moveTo>
                    <a:pt x="169" y="0"/>
                  </a:moveTo>
                  <a:lnTo>
                    <a:pt x="1" y="791"/>
                  </a:lnTo>
                  <a:lnTo>
                    <a:pt x="1566" y="1983"/>
                  </a:lnTo>
                  <a:lnTo>
                    <a:pt x="1727" y="1185"/>
                  </a:lnTo>
                  <a:lnTo>
                    <a:pt x="169" y="0"/>
                  </a:lnTo>
                  <a:close/>
                </a:path>
              </a:pathLst>
            </a:custGeom>
            <a:solidFill>
              <a:srgbClr val="C0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3"/>
            <p:cNvSpPr/>
            <p:nvPr/>
          </p:nvSpPr>
          <p:spPr>
            <a:xfrm>
              <a:off x="6516329" y="2263631"/>
              <a:ext cx="292826" cy="334970"/>
            </a:xfrm>
            <a:custGeom>
              <a:avLst/>
              <a:gdLst/>
              <a:ahLst/>
              <a:cxnLst/>
              <a:rect l="l" t="t" r="r" b="b"/>
              <a:pathLst>
                <a:path w="1744" h="1995" extrusionOk="0">
                  <a:moveTo>
                    <a:pt x="167" y="1"/>
                  </a:moveTo>
                  <a:lnTo>
                    <a:pt x="1" y="790"/>
                  </a:lnTo>
                  <a:lnTo>
                    <a:pt x="1584" y="1994"/>
                  </a:lnTo>
                  <a:lnTo>
                    <a:pt x="1743" y="1197"/>
                  </a:lnTo>
                  <a:lnTo>
                    <a:pt x="167" y="1"/>
                  </a:lnTo>
                  <a:close/>
                </a:path>
              </a:pathLst>
            </a:custGeom>
            <a:solidFill>
              <a:srgbClr val="C0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3"/>
            <p:cNvSpPr/>
            <p:nvPr/>
          </p:nvSpPr>
          <p:spPr>
            <a:xfrm>
              <a:off x="6457898" y="2539833"/>
              <a:ext cx="295345" cy="336985"/>
            </a:xfrm>
            <a:custGeom>
              <a:avLst/>
              <a:gdLst/>
              <a:ahLst/>
              <a:cxnLst/>
              <a:rect l="l" t="t" r="r" b="b"/>
              <a:pathLst>
                <a:path w="1759" h="2007" extrusionOk="0">
                  <a:moveTo>
                    <a:pt x="167" y="1"/>
                  </a:moveTo>
                  <a:lnTo>
                    <a:pt x="0" y="792"/>
                  </a:lnTo>
                  <a:lnTo>
                    <a:pt x="1599" y="2007"/>
                  </a:lnTo>
                  <a:lnTo>
                    <a:pt x="1759" y="1209"/>
                  </a:lnTo>
                  <a:lnTo>
                    <a:pt x="167" y="1"/>
                  </a:lnTo>
                  <a:close/>
                </a:path>
              </a:pathLst>
            </a:custGeom>
            <a:solidFill>
              <a:srgbClr val="C0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3"/>
            <p:cNvSpPr/>
            <p:nvPr/>
          </p:nvSpPr>
          <p:spPr>
            <a:xfrm>
              <a:off x="6394263" y="2839878"/>
              <a:ext cx="298367" cy="247660"/>
            </a:xfrm>
            <a:custGeom>
              <a:avLst/>
              <a:gdLst/>
              <a:ahLst/>
              <a:cxnLst/>
              <a:rect l="l" t="t" r="r" b="b"/>
              <a:pathLst>
                <a:path w="1777" h="1475" extrusionOk="0">
                  <a:moveTo>
                    <a:pt x="167" y="1"/>
                  </a:moveTo>
                  <a:lnTo>
                    <a:pt x="1" y="790"/>
                  </a:lnTo>
                  <a:lnTo>
                    <a:pt x="891" y="1467"/>
                  </a:lnTo>
                  <a:cubicBezTo>
                    <a:pt x="1098" y="1471"/>
                    <a:pt x="1308" y="1474"/>
                    <a:pt x="1522" y="1474"/>
                  </a:cubicBezTo>
                  <a:lnTo>
                    <a:pt x="1727" y="1474"/>
                  </a:lnTo>
                  <a:lnTo>
                    <a:pt x="1777" y="1223"/>
                  </a:lnTo>
                  <a:lnTo>
                    <a:pt x="167" y="1"/>
                  </a:lnTo>
                  <a:close/>
                </a:path>
              </a:pathLst>
            </a:custGeom>
            <a:solidFill>
              <a:srgbClr val="C0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3"/>
            <p:cNvSpPr/>
            <p:nvPr/>
          </p:nvSpPr>
          <p:spPr>
            <a:xfrm>
              <a:off x="5827222" y="2047706"/>
              <a:ext cx="1547748" cy="446963"/>
            </a:xfrm>
            <a:custGeom>
              <a:avLst/>
              <a:gdLst/>
              <a:ahLst/>
              <a:cxnLst/>
              <a:rect l="l" t="t" r="r" b="b"/>
              <a:pathLst>
                <a:path w="9218" h="2662" extrusionOk="0">
                  <a:moveTo>
                    <a:pt x="336" y="0"/>
                  </a:moveTo>
                  <a:cubicBezTo>
                    <a:pt x="330" y="0"/>
                    <a:pt x="321" y="8"/>
                    <a:pt x="307" y="26"/>
                  </a:cubicBezTo>
                  <a:cubicBezTo>
                    <a:pt x="193" y="160"/>
                    <a:pt x="241" y="411"/>
                    <a:pt x="356" y="661"/>
                  </a:cubicBezTo>
                  <a:cubicBezTo>
                    <a:pt x="406" y="767"/>
                    <a:pt x="128" y="661"/>
                    <a:pt x="63" y="1069"/>
                  </a:cubicBezTo>
                  <a:cubicBezTo>
                    <a:pt x="17" y="1359"/>
                    <a:pt x="225" y="1375"/>
                    <a:pt x="239" y="1467"/>
                  </a:cubicBezTo>
                  <a:cubicBezTo>
                    <a:pt x="257" y="1579"/>
                    <a:pt x="1" y="1499"/>
                    <a:pt x="41" y="1906"/>
                  </a:cubicBezTo>
                  <a:cubicBezTo>
                    <a:pt x="59" y="2088"/>
                    <a:pt x="379" y="2276"/>
                    <a:pt x="1110" y="2419"/>
                  </a:cubicBezTo>
                  <a:cubicBezTo>
                    <a:pt x="1840" y="2564"/>
                    <a:pt x="2976" y="2661"/>
                    <a:pt x="4616" y="2661"/>
                  </a:cubicBezTo>
                  <a:cubicBezTo>
                    <a:pt x="7889" y="2661"/>
                    <a:pt x="9154" y="2270"/>
                    <a:pt x="9191" y="1906"/>
                  </a:cubicBezTo>
                  <a:cubicBezTo>
                    <a:pt x="9217" y="1632"/>
                    <a:pt x="9109" y="1577"/>
                    <a:pt x="9044" y="1538"/>
                  </a:cubicBezTo>
                  <a:cubicBezTo>
                    <a:pt x="9010" y="1519"/>
                    <a:pt x="8987" y="1503"/>
                    <a:pt x="8993" y="1467"/>
                  </a:cubicBezTo>
                  <a:cubicBezTo>
                    <a:pt x="8994" y="1455"/>
                    <a:pt x="9000" y="1444"/>
                    <a:pt x="9007" y="1435"/>
                  </a:cubicBezTo>
                  <a:cubicBezTo>
                    <a:pt x="9058" y="1366"/>
                    <a:pt x="9210" y="1322"/>
                    <a:pt x="9169" y="1069"/>
                  </a:cubicBezTo>
                  <a:cubicBezTo>
                    <a:pt x="9104" y="662"/>
                    <a:pt x="8828" y="768"/>
                    <a:pt x="8876" y="662"/>
                  </a:cubicBezTo>
                  <a:cubicBezTo>
                    <a:pt x="8890" y="632"/>
                    <a:pt x="8902" y="604"/>
                    <a:pt x="8913" y="574"/>
                  </a:cubicBezTo>
                  <a:cubicBezTo>
                    <a:pt x="9001" y="355"/>
                    <a:pt x="9028" y="146"/>
                    <a:pt x="8927" y="26"/>
                  </a:cubicBezTo>
                  <a:cubicBezTo>
                    <a:pt x="8916" y="13"/>
                    <a:pt x="8907" y="7"/>
                    <a:pt x="8898" y="7"/>
                  </a:cubicBezTo>
                  <a:cubicBezTo>
                    <a:pt x="8827" y="7"/>
                    <a:pt x="8808" y="405"/>
                    <a:pt x="8391" y="531"/>
                  </a:cubicBezTo>
                  <a:cubicBezTo>
                    <a:pt x="7933" y="671"/>
                    <a:pt x="6705" y="1013"/>
                    <a:pt x="4559" y="1032"/>
                  </a:cubicBezTo>
                  <a:cubicBezTo>
                    <a:pt x="2412" y="1013"/>
                    <a:pt x="1036" y="744"/>
                    <a:pt x="638" y="489"/>
                  </a:cubicBezTo>
                  <a:cubicBezTo>
                    <a:pt x="306" y="277"/>
                    <a:pt x="372" y="0"/>
                    <a:pt x="336" y="0"/>
                  </a:cubicBezTo>
                  <a:close/>
                </a:path>
              </a:pathLst>
            </a:custGeom>
            <a:solidFill>
              <a:srgbClr val="DF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3"/>
            <p:cNvSpPr/>
            <p:nvPr/>
          </p:nvSpPr>
          <p:spPr>
            <a:xfrm>
              <a:off x="5827222" y="2047706"/>
              <a:ext cx="1515678" cy="406498"/>
            </a:xfrm>
            <a:custGeom>
              <a:avLst/>
              <a:gdLst/>
              <a:ahLst/>
              <a:cxnLst/>
              <a:rect l="l" t="t" r="r" b="b"/>
              <a:pathLst>
                <a:path w="9027" h="2421" extrusionOk="0">
                  <a:moveTo>
                    <a:pt x="336" y="1"/>
                  </a:moveTo>
                  <a:cubicBezTo>
                    <a:pt x="330" y="1"/>
                    <a:pt x="321" y="9"/>
                    <a:pt x="307" y="26"/>
                  </a:cubicBezTo>
                  <a:cubicBezTo>
                    <a:pt x="193" y="162"/>
                    <a:pt x="241" y="411"/>
                    <a:pt x="356" y="662"/>
                  </a:cubicBezTo>
                  <a:cubicBezTo>
                    <a:pt x="404" y="768"/>
                    <a:pt x="128" y="662"/>
                    <a:pt x="63" y="1069"/>
                  </a:cubicBezTo>
                  <a:cubicBezTo>
                    <a:pt x="17" y="1361"/>
                    <a:pt x="225" y="1377"/>
                    <a:pt x="239" y="1467"/>
                  </a:cubicBezTo>
                  <a:cubicBezTo>
                    <a:pt x="257" y="1579"/>
                    <a:pt x="1" y="1499"/>
                    <a:pt x="41" y="1906"/>
                  </a:cubicBezTo>
                  <a:cubicBezTo>
                    <a:pt x="59" y="2088"/>
                    <a:pt x="383" y="2277"/>
                    <a:pt x="1110" y="2421"/>
                  </a:cubicBezTo>
                  <a:cubicBezTo>
                    <a:pt x="1094" y="2392"/>
                    <a:pt x="1076" y="2364"/>
                    <a:pt x="1057" y="2339"/>
                  </a:cubicBezTo>
                  <a:cubicBezTo>
                    <a:pt x="809" y="1993"/>
                    <a:pt x="1182" y="1740"/>
                    <a:pt x="1329" y="1694"/>
                  </a:cubicBezTo>
                  <a:cubicBezTo>
                    <a:pt x="1478" y="1648"/>
                    <a:pt x="1131" y="1556"/>
                    <a:pt x="1156" y="1234"/>
                  </a:cubicBezTo>
                  <a:cubicBezTo>
                    <a:pt x="1165" y="1133"/>
                    <a:pt x="1226" y="1005"/>
                    <a:pt x="1400" y="1005"/>
                  </a:cubicBezTo>
                  <a:cubicBezTo>
                    <a:pt x="1433" y="1005"/>
                    <a:pt x="1470" y="1010"/>
                    <a:pt x="1511" y="1020"/>
                  </a:cubicBezTo>
                  <a:cubicBezTo>
                    <a:pt x="2212" y="1190"/>
                    <a:pt x="3188" y="1319"/>
                    <a:pt x="5092" y="1326"/>
                  </a:cubicBezTo>
                  <a:cubicBezTo>
                    <a:pt x="5113" y="1326"/>
                    <a:pt x="5134" y="1326"/>
                    <a:pt x="5155" y="1326"/>
                  </a:cubicBezTo>
                  <a:cubicBezTo>
                    <a:pt x="7605" y="1326"/>
                    <a:pt x="8571" y="818"/>
                    <a:pt x="8913" y="574"/>
                  </a:cubicBezTo>
                  <a:cubicBezTo>
                    <a:pt x="9000" y="355"/>
                    <a:pt x="9026" y="146"/>
                    <a:pt x="8925" y="27"/>
                  </a:cubicBezTo>
                  <a:cubicBezTo>
                    <a:pt x="8914" y="14"/>
                    <a:pt x="8905" y="8"/>
                    <a:pt x="8896" y="8"/>
                  </a:cubicBezTo>
                  <a:cubicBezTo>
                    <a:pt x="8826" y="8"/>
                    <a:pt x="8807" y="405"/>
                    <a:pt x="8391" y="531"/>
                  </a:cubicBezTo>
                  <a:cubicBezTo>
                    <a:pt x="7931" y="671"/>
                    <a:pt x="6705" y="1013"/>
                    <a:pt x="4559" y="1032"/>
                  </a:cubicBezTo>
                  <a:cubicBezTo>
                    <a:pt x="2412" y="1013"/>
                    <a:pt x="1036" y="744"/>
                    <a:pt x="638" y="491"/>
                  </a:cubicBezTo>
                  <a:cubicBezTo>
                    <a:pt x="305" y="278"/>
                    <a:pt x="372" y="1"/>
                    <a:pt x="336" y="1"/>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3"/>
            <p:cNvSpPr/>
            <p:nvPr/>
          </p:nvSpPr>
          <p:spPr>
            <a:xfrm>
              <a:off x="6559453" y="2288649"/>
              <a:ext cx="786131" cy="102926"/>
            </a:xfrm>
            <a:custGeom>
              <a:avLst/>
              <a:gdLst/>
              <a:ahLst/>
              <a:cxnLst/>
              <a:rect l="l" t="t" r="r" b="b"/>
              <a:pathLst>
                <a:path w="4682" h="613" extrusionOk="0">
                  <a:moveTo>
                    <a:pt x="4644" y="0"/>
                  </a:moveTo>
                  <a:cubicBezTo>
                    <a:pt x="4609" y="20"/>
                    <a:pt x="4317" y="158"/>
                    <a:pt x="3655" y="283"/>
                  </a:cubicBezTo>
                  <a:cubicBezTo>
                    <a:pt x="3098" y="389"/>
                    <a:pt x="2175" y="504"/>
                    <a:pt x="796" y="504"/>
                  </a:cubicBezTo>
                  <a:cubicBezTo>
                    <a:pt x="564" y="504"/>
                    <a:pt x="318" y="501"/>
                    <a:pt x="59" y="494"/>
                  </a:cubicBezTo>
                  <a:cubicBezTo>
                    <a:pt x="58" y="494"/>
                    <a:pt x="56" y="494"/>
                    <a:pt x="55" y="494"/>
                  </a:cubicBezTo>
                  <a:cubicBezTo>
                    <a:pt x="27" y="494"/>
                    <a:pt x="2" y="516"/>
                    <a:pt x="0" y="547"/>
                  </a:cubicBezTo>
                  <a:cubicBezTo>
                    <a:pt x="0" y="577"/>
                    <a:pt x="25" y="602"/>
                    <a:pt x="55" y="602"/>
                  </a:cubicBezTo>
                  <a:cubicBezTo>
                    <a:pt x="326" y="609"/>
                    <a:pt x="581" y="612"/>
                    <a:pt x="823" y="612"/>
                  </a:cubicBezTo>
                  <a:cubicBezTo>
                    <a:pt x="3489" y="612"/>
                    <a:pt x="4513" y="183"/>
                    <a:pt x="4681" y="103"/>
                  </a:cubicBezTo>
                  <a:cubicBezTo>
                    <a:pt x="4647" y="84"/>
                    <a:pt x="4624" y="69"/>
                    <a:pt x="4630" y="34"/>
                  </a:cubicBezTo>
                  <a:cubicBezTo>
                    <a:pt x="4632" y="22"/>
                    <a:pt x="4637" y="11"/>
                    <a:pt x="4644" y="0"/>
                  </a:cubicBezTo>
                  <a:close/>
                </a:path>
              </a:pathLst>
            </a:custGeom>
            <a:solidFill>
              <a:srgbClr val="AEF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3"/>
            <p:cNvSpPr/>
            <p:nvPr/>
          </p:nvSpPr>
          <p:spPr>
            <a:xfrm>
              <a:off x="5857205" y="1873099"/>
              <a:ext cx="1487806" cy="365529"/>
            </a:xfrm>
            <a:custGeom>
              <a:avLst/>
              <a:gdLst/>
              <a:ahLst/>
              <a:cxnLst/>
              <a:rect l="l" t="t" r="r" b="b"/>
              <a:pathLst>
                <a:path w="8861" h="2177" extrusionOk="0">
                  <a:moveTo>
                    <a:pt x="4430" y="1"/>
                  </a:moveTo>
                  <a:cubicBezTo>
                    <a:pt x="2283" y="1"/>
                    <a:pt x="1" y="381"/>
                    <a:pt x="1" y="1089"/>
                  </a:cubicBezTo>
                  <a:cubicBezTo>
                    <a:pt x="1" y="1762"/>
                    <a:pt x="2085" y="2141"/>
                    <a:pt x="4144" y="2173"/>
                  </a:cubicBezTo>
                  <a:cubicBezTo>
                    <a:pt x="4199" y="2173"/>
                    <a:pt x="4254" y="2176"/>
                    <a:pt x="4308" y="2176"/>
                  </a:cubicBezTo>
                  <a:lnTo>
                    <a:pt x="4430" y="2176"/>
                  </a:lnTo>
                  <a:cubicBezTo>
                    <a:pt x="4507" y="2176"/>
                    <a:pt x="4583" y="2176"/>
                    <a:pt x="4660" y="2175"/>
                  </a:cubicBezTo>
                  <a:cubicBezTo>
                    <a:pt x="4933" y="2171"/>
                    <a:pt x="5207" y="2161"/>
                    <a:pt x="5478" y="2146"/>
                  </a:cubicBezTo>
                  <a:cubicBezTo>
                    <a:pt x="5518" y="2143"/>
                    <a:pt x="5559" y="2141"/>
                    <a:pt x="5600" y="2138"/>
                  </a:cubicBezTo>
                  <a:cubicBezTo>
                    <a:pt x="5722" y="2130"/>
                    <a:pt x="5842" y="2122"/>
                    <a:pt x="5962" y="2111"/>
                  </a:cubicBezTo>
                  <a:cubicBezTo>
                    <a:pt x="7539" y="1975"/>
                    <a:pt x="8860" y="1625"/>
                    <a:pt x="8860" y="1087"/>
                  </a:cubicBezTo>
                  <a:cubicBezTo>
                    <a:pt x="8860" y="597"/>
                    <a:pt x="7758" y="262"/>
                    <a:pt x="6364" y="105"/>
                  </a:cubicBezTo>
                  <a:lnTo>
                    <a:pt x="6325" y="301"/>
                  </a:lnTo>
                  <a:cubicBezTo>
                    <a:pt x="7740" y="461"/>
                    <a:pt x="8628" y="788"/>
                    <a:pt x="8628" y="1089"/>
                  </a:cubicBezTo>
                  <a:cubicBezTo>
                    <a:pt x="8628" y="1410"/>
                    <a:pt x="7604" y="1762"/>
                    <a:pt x="6003" y="1908"/>
                  </a:cubicBezTo>
                  <a:cubicBezTo>
                    <a:pt x="5886" y="1918"/>
                    <a:pt x="5766" y="1927"/>
                    <a:pt x="5644" y="1936"/>
                  </a:cubicBezTo>
                  <a:cubicBezTo>
                    <a:pt x="5510" y="1945"/>
                    <a:pt x="5372" y="1952"/>
                    <a:pt x="5230" y="1957"/>
                  </a:cubicBezTo>
                  <a:cubicBezTo>
                    <a:pt x="5060" y="1964"/>
                    <a:pt x="4883" y="1969"/>
                    <a:pt x="4703" y="1973"/>
                  </a:cubicBezTo>
                  <a:cubicBezTo>
                    <a:pt x="4614" y="1975"/>
                    <a:pt x="4522" y="1975"/>
                    <a:pt x="4430" y="1975"/>
                  </a:cubicBezTo>
                  <a:cubicBezTo>
                    <a:pt x="4347" y="1975"/>
                    <a:pt x="4266" y="1975"/>
                    <a:pt x="4186" y="1973"/>
                  </a:cubicBezTo>
                  <a:cubicBezTo>
                    <a:pt x="1842" y="1943"/>
                    <a:pt x="231" y="1494"/>
                    <a:pt x="231" y="1087"/>
                  </a:cubicBezTo>
                  <a:cubicBezTo>
                    <a:pt x="231" y="668"/>
                    <a:pt x="1956" y="200"/>
                    <a:pt x="4430" y="200"/>
                  </a:cubicBezTo>
                  <a:lnTo>
                    <a:pt x="4561" y="200"/>
                  </a:lnTo>
                  <a:lnTo>
                    <a:pt x="46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6" name="Google Shape;2866;p33"/>
            <p:cNvGrpSpPr/>
            <p:nvPr/>
          </p:nvGrpSpPr>
          <p:grpSpPr>
            <a:xfrm>
              <a:off x="5446751" y="1601585"/>
              <a:ext cx="888050" cy="518491"/>
              <a:chOff x="5446751" y="1601585"/>
              <a:chExt cx="888050" cy="518491"/>
            </a:xfrm>
          </p:grpSpPr>
          <p:sp>
            <p:nvSpPr>
              <p:cNvPr id="2867" name="Google Shape;2867;p33"/>
              <p:cNvSpPr/>
              <p:nvPr/>
            </p:nvSpPr>
            <p:spPr>
              <a:xfrm>
                <a:off x="5446751" y="1601753"/>
                <a:ext cx="888050" cy="518323"/>
              </a:xfrm>
              <a:custGeom>
                <a:avLst/>
                <a:gdLst/>
                <a:ahLst/>
                <a:cxnLst/>
                <a:rect l="l" t="t" r="r" b="b"/>
                <a:pathLst>
                  <a:path w="5289" h="3087" extrusionOk="0">
                    <a:moveTo>
                      <a:pt x="2519" y="0"/>
                    </a:moveTo>
                    <a:cubicBezTo>
                      <a:pt x="2189" y="0"/>
                      <a:pt x="1902" y="61"/>
                      <a:pt x="1649" y="164"/>
                    </a:cubicBezTo>
                    <a:cubicBezTo>
                      <a:pt x="1021" y="419"/>
                      <a:pt x="618" y="943"/>
                      <a:pt x="374" y="1475"/>
                    </a:cubicBezTo>
                    <a:cubicBezTo>
                      <a:pt x="13" y="2264"/>
                      <a:pt x="1" y="3076"/>
                      <a:pt x="110" y="3085"/>
                    </a:cubicBezTo>
                    <a:cubicBezTo>
                      <a:pt x="140" y="3087"/>
                      <a:pt x="202" y="3087"/>
                      <a:pt x="291" y="3087"/>
                    </a:cubicBezTo>
                    <a:lnTo>
                      <a:pt x="439" y="3087"/>
                    </a:lnTo>
                    <a:cubicBezTo>
                      <a:pt x="889" y="3078"/>
                      <a:pt x="1688" y="3048"/>
                      <a:pt x="2318" y="3025"/>
                    </a:cubicBezTo>
                    <a:cubicBezTo>
                      <a:pt x="2389" y="3023"/>
                      <a:pt x="2456" y="3019"/>
                      <a:pt x="2523" y="3018"/>
                    </a:cubicBezTo>
                    <a:cubicBezTo>
                      <a:pt x="2603" y="3016"/>
                      <a:pt x="2677" y="3012"/>
                      <a:pt x="2746" y="3011"/>
                    </a:cubicBezTo>
                    <a:cubicBezTo>
                      <a:pt x="2858" y="3007"/>
                      <a:pt x="2955" y="3003"/>
                      <a:pt x="3033" y="3002"/>
                    </a:cubicBezTo>
                    <a:cubicBezTo>
                      <a:pt x="3033" y="3002"/>
                      <a:pt x="3494" y="2995"/>
                      <a:pt x="3997" y="2973"/>
                    </a:cubicBezTo>
                    <a:cubicBezTo>
                      <a:pt x="4388" y="2957"/>
                      <a:pt x="4805" y="2933"/>
                      <a:pt x="5051" y="2897"/>
                    </a:cubicBezTo>
                    <a:cubicBezTo>
                      <a:pt x="5083" y="2892"/>
                      <a:pt x="5113" y="2887"/>
                      <a:pt x="5140" y="2881"/>
                    </a:cubicBezTo>
                    <a:cubicBezTo>
                      <a:pt x="5150" y="2880"/>
                      <a:pt x="5159" y="2878"/>
                      <a:pt x="5168" y="2876"/>
                    </a:cubicBezTo>
                    <a:cubicBezTo>
                      <a:pt x="5189" y="2871"/>
                      <a:pt x="5209" y="2865"/>
                      <a:pt x="5228" y="2860"/>
                    </a:cubicBezTo>
                    <a:cubicBezTo>
                      <a:pt x="5230" y="2858"/>
                      <a:pt x="5233" y="2857"/>
                      <a:pt x="5237" y="2855"/>
                    </a:cubicBezTo>
                    <a:cubicBezTo>
                      <a:pt x="5240" y="2853"/>
                      <a:pt x="5246" y="2851"/>
                      <a:pt x="5249" y="2850"/>
                    </a:cubicBezTo>
                    <a:cubicBezTo>
                      <a:pt x="5255" y="2848"/>
                      <a:pt x="5260" y="2844"/>
                      <a:pt x="5263" y="2839"/>
                    </a:cubicBezTo>
                    <a:cubicBezTo>
                      <a:pt x="5265" y="2837"/>
                      <a:pt x="5267" y="2835"/>
                      <a:pt x="5267" y="2834"/>
                    </a:cubicBezTo>
                    <a:cubicBezTo>
                      <a:pt x="5269" y="2832"/>
                      <a:pt x="5269" y="2832"/>
                      <a:pt x="5269" y="2830"/>
                    </a:cubicBezTo>
                    <a:cubicBezTo>
                      <a:pt x="5288" y="2692"/>
                      <a:pt x="5194" y="147"/>
                      <a:pt x="2681" y="5"/>
                    </a:cubicBezTo>
                    <a:cubicBezTo>
                      <a:pt x="2626" y="2"/>
                      <a:pt x="2572" y="0"/>
                      <a:pt x="2519" y="0"/>
                    </a:cubicBezTo>
                    <a:close/>
                  </a:path>
                </a:pathLst>
              </a:custGeom>
              <a:solidFill>
                <a:srgbClr val="FCE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3"/>
              <p:cNvSpPr/>
              <p:nvPr/>
            </p:nvSpPr>
            <p:spPr>
              <a:xfrm>
                <a:off x="5914028" y="1760926"/>
                <a:ext cx="313982" cy="245981"/>
              </a:xfrm>
              <a:custGeom>
                <a:avLst/>
                <a:gdLst/>
                <a:ahLst/>
                <a:cxnLst/>
                <a:rect l="l" t="t" r="r" b="b"/>
                <a:pathLst>
                  <a:path w="1870" h="1465" extrusionOk="0">
                    <a:moveTo>
                      <a:pt x="889" y="1"/>
                    </a:moveTo>
                    <a:cubicBezTo>
                      <a:pt x="879" y="1"/>
                      <a:pt x="870" y="1"/>
                      <a:pt x="862" y="3"/>
                    </a:cubicBezTo>
                    <a:cubicBezTo>
                      <a:pt x="641" y="55"/>
                      <a:pt x="44" y="1362"/>
                      <a:pt x="11" y="1431"/>
                    </a:cubicBezTo>
                    <a:cubicBezTo>
                      <a:pt x="0" y="1454"/>
                      <a:pt x="22" y="1464"/>
                      <a:pt x="68" y="1464"/>
                    </a:cubicBezTo>
                    <a:cubicBezTo>
                      <a:pt x="332" y="1464"/>
                      <a:pt x="1400" y="1121"/>
                      <a:pt x="1621" y="916"/>
                    </a:cubicBezTo>
                    <a:cubicBezTo>
                      <a:pt x="1870" y="683"/>
                      <a:pt x="1152" y="1"/>
                      <a:pt x="889"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3"/>
              <p:cNvSpPr/>
              <p:nvPr/>
            </p:nvSpPr>
            <p:spPr>
              <a:xfrm>
                <a:off x="5765097" y="1710219"/>
                <a:ext cx="258070" cy="270831"/>
              </a:xfrm>
              <a:custGeom>
                <a:avLst/>
                <a:gdLst/>
                <a:ahLst/>
                <a:cxnLst/>
                <a:rect l="l" t="t" r="r" b="b"/>
                <a:pathLst>
                  <a:path w="1537" h="1613" extrusionOk="0">
                    <a:moveTo>
                      <a:pt x="614" y="1"/>
                    </a:moveTo>
                    <a:cubicBezTo>
                      <a:pt x="365" y="1"/>
                      <a:pt x="156" y="26"/>
                      <a:pt x="93" y="132"/>
                    </a:cubicBezTo>
                    <a:cubicBezTo>
                      <a:pt x="1" y="288"/>
                      <a:pt x="521" y="1593"/>
                      <a:pt x="666" y="1613"/>
                    </a:cubicBezTo>
                    <a:cubicBezTo>
                      <a:pt x="667" y="1613"/>
                      <a:pt x="668" y="1613"/>
                      <a:pt x="669" y="1613"/>
                    </a:cubicBezTo>
                    <a:cubicBezTo>
                      <a:pt x="807" y="1613"/>
                      <a:pt x="1462" y="441"/>
                      <a:pt x="1499" y="321"/>
                    </a:cubicBezTo>
                    <a:cubicBezTo>
                      <a:pt x="1536" y="201"/>
                      <a:pt x="1368" y="28"/>
                      <a:pt x="981" y="12"/>
                    </a:cubicBezTo>
                    <a:cubicBezTo>
                      <a:pt x="857" y="6"/>
                      <a:pt x="731" y="1"/>
                      <a:pt x="614"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3"/>
              <p:cNvSpPr/>
              <p:nvPr/>
            </p:nvSpPr>
            <p:spPr>
              <a:xfrm>
                <a:off x="5551019" y="1766299"/>
                <a:ext cx="314150" cy="246149"/>
              </a:xfrm>
              <a:custGeom>
                <a:avLst/>
                <a:gdLst/>
                <a:ahLst/>
                <a:cxnLst/>
                <a:rect l="l" t="t" r="r" b="b"/>
                <a:pathLst>
                  <a:path w="1871" h="1466" extrusionOk="0">
                    <a:moveTo>
                      <a:pt x="981" y="0"/>
                    </a:moveTo>
                    <a:cubicBezTo>
                      <a:pt x="718" y="0"/>
                      <a:pt x="1" y="684"/>
                      <a:pt x="250" y="916"/>
                    </a:cubicBezTo>
                    <a:cubicBezTo>
                      <a:pt x="471" y="1122"/>
                      <a:pt x="1543" y="1465"/>
                      <a:pt x="1805" y="1465"/>
                    </a:cubicBezTo>
                    <a:cubicBezTo>
                      <a:pt x="1849" y="1465"/>
                      <a:pt x="1871" y="1455"/>
                      <a:pt x="1860" y="1433"/>
                    </a:cubicBezTo>
                    <a:cubicBezTo>
                      <a:pt x="1826" y="1362"/>
                      <a:pt x="1230" y="55"/>
                      <a:pt x="1009" y="3"/>
                    </a:cubicBezTo>
                    <a:cubicBezTo>
                      <a:pt x="1000" y="1"/>
                      <a:pt x="991" y="0"/>
                      <a:pt x="981"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3"/>
              <p:cNvSpPr/>
              <p:nvPr/>
            </p:nvSpPr>
            <p:spPr>
              <a:xfrm>
                <a:off x="5552195" y="1961236"/>
                <a:ext cx="307098" cy="113504"/>
              </a:xfrm>
              <a:custGeom>
                <a:avLst/>
                <a:gdLst/>
                <a:ahLst/>
                <a:cxnLst/>
                <a:rect l="l" t="t" r="r" b="b"/>
                <a:pathLst>
                  <a:path w="1829" h="676" extrusionOk="0">
                    <a:moveTo>
                      <a:pt x="257" y="0"/>
                    </a:moveTo>
                    <a:cubicBezTo>
                      <a:pt x="218" y="0"/>
                      <a:pt x="192" y="7"/>
                      <a:pt x="183" y="22"/>
                    </a:cubicBezTo>
                    <a:cubicBezTo>
                      <a:pt x="100" y="160"/>
                      <a:pt x="1" y="622"/>
                      <a:pt x="165" y="652"/>
                    </a:cubicBezTo>
                    <a:cubicBezTo>
                      <a:pt x="228" y="663"/>
                      <a:pt x="486" y="675"/>
                      <a:pt x="779" y="675"/>
                    </a:cubicBezTo>
                    <a:cubicBezTo>
                      <a:pt x="1257" y="675"/>
                      <a:pt x="1829" y="644"/>
                      <a:pt x="1798" y="530"/>
                    </a:cubicBezTo>
                    <a:cubicBezTo>
                      <a:pt x="1777" y="448"/>
                      <a:pt x="578" y="0"/>
                      <a:pt x="257"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3"/>
              <p:cNvSpPr/>
              <p:nvPr/>
            </p:nvSpPr>
            <p:spPr>
              <a:xfrm>
                <a:off x="5916883" y="1966609"/>
                <a:ext cx="307098" cy="113336"/>
              </a:xfrm>
              <a:custGeom>
                <a:avLst/>
                <a:gdLst/>
                <a:ahLst/>
                <a:cxnLst/>
                <a:rect l="l" t="t" r="r" b="b"/>
                <a:pathLst>
                  <a:path w="1829" h="675" extrusionOk="0">
                    <a:moveTo>
                      <a:pt x="1572" y="0"/>
                    </a:moveTo>
                    <a:cubicBezTo>
                      <a:pt x="1252" y="0"/>
                      <a:pt x="51" y="449"/>
                      <a:pt x="31" y="530"/>
                    </a:cubicBezTo>
                    <a:cubicBezTo>
                      <a:pt x="0" y="644"/>
                      <a:pt x="572" y="675"/>
                      <a:pt x="1050" y="675"/>
                    </a:cubicBezTo>
                    <a:cubicBezTo>
                      <a:pt x="1343" y="675"/>
                      <a:pt x="1601" y="663"/>
                      <a:pt x="1664" y="652"/>
                    </a:cubicBezTo>
                    <a:cubicBezTo>
                      <a:pt x="1828" y="622"/>
                      <a:pt x="1729" y="160"/>
                      <a:pt x="1646" y="22"/>
                    </a:cubicBezTo>
                    <a:cubicBezTo>
                      <a:pt x="1637" y="7"/>
                      <a:pt x="1611" y="0"/>
                      <a:pt x="157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3"/>
              <p:cNvSpPr/>
              <p:nvPr/>
            </p:nvSpPr>
            <p:spPr>
              <a:xfrm>
                <a:off x="5446751" y="1601585"/>
                <a:ext cx="888050" cy="518491"/>
              </a:xfrm>
              <a:custGeom>
                <a:avLst/>
                <a:gdLst/>
                <a:ahLst/>
                <a:cxnLst/>
                <a:rect l="l" t="t" r="r" b="b"/>
                <a:pathLst>
                  <a:path w="5289" h="3088" extrusionOk="0">
                    <a:moveTo>
                      <a:pt x="2530" y="0"/>
                    </a:moveTo>
                    <a:cubicBezTo>
                      <a:pt x="2196" y="0"/>
                      <a:pt x="1905" y="60"/>
                      <a:pt x="1651" y="164"/>
                    </a:cubicBezTo>
                    <a:cubicBezTo>
                      <a:pt x="1021" y="420"/>
                      <a:pt x="620" y="942"/>
                      <a:pt x="376" y="1476"/>
                    </a:cubicBezTo>
                    <a:cubicBezTo>
                      <a:pt x="15" y="2265"/>
                      <a:pt x="1" y="3077"/>
                      <a:pt x="112" y="3086"/>
                    </a:cubicBezTo>
                    <a:cubicBezTo>
                      <a:pt x="142" y="3088"/>
                      <a:pt x="204" y="3088"/>
                      <a:pt x="292" y="3088"/>
                    </a:cubicBezTo>
                    <a:lnTo>
                      <a:pt x="439" y="3088"/>
                    </a:lnTo>
                    <a:cubicBezTo>
                      <a:pt x="439" y="2782"/>
                      <a:pt x="473" y="2063"/>
                      <a:pt x="770" y="1427"/>
                    </a:cubicBezTo>
                    <a:cubicBezTo>
                      <a:pt x="1014" y="903"/>
                      <a:pt x="1437" y="436"/>
                      <a:pt x="2164" y="293"/>
                    </a:cubicBezTo>
                    <a:cubicBezTo>
                      <a:pt x="2319" y="263"/>
                      <a:pt x="2476" y="248"/>
                      <a:pt x="2635" y="248"/>
                    </a:cubicBezTo>
                    <a:cubicBezTo>
                      <a:pt x="2644" y="248"/>
                      <a:pt x="2654" y="248"/>
                      <a:pt x="2663" y="248"/>
                    </a:cubicBezTo>
                    <a:cubicBezTo>
                      <a:pt x="4343" y="263"/>
                      <a:pt x="4963" y="1865"/>
                      <a:pt x="5051" y="2898"/>
                    </a:cubicBezTo>
                    <a:cubicBezTo>
                      <a:pt x="5083" y="2893"/>
                      <a:pt x="5113" y="2888"/>
                      <a:pt x="5140" y="2882"/>
                    </a:cubicBezTo>
                    <a:cubicBezTo>
                      <a:pt x="5150" y="2881"/>
                      <a:pt x="5159" y="2879"/>
                      <a:pt x="5168" y="2877"/>
                    </a:cubicBezTo>
                    <a:cubicBezTo>
                      <a:pt x="5189" y="2872"/>
                      <a:pt x="5209" y="2866"/>
                      <a:pt x="5228" y="2861"/>
                    </a:cubicBezTo>
                    <a:cubicBezTo>
                      <a:pt x="5230" y="2859"/>
                      <a:pt x="5233" y="2858"/>
                      <a:pt x="5237" y="2856"/>
                    </a:cubicBezTo>
                    <a:cubicBezTo>
                      <a:pt x="5240" y="2854"/>
                      <a:pt x="5246" y="2852"/>
                      <a:pt x="5249" y="2851"/>
                    </a:cubicBezTo>
                    <a:cubicBezTo>
                      <a:pt x="5255" y="2849"/>
                      <a:pt x="5260" y="2845"/>
                      <a:pt x="5263" y="2840"/>
                    </a:cubicBezTo>
                    <a:cubicBezTo>
                      <a:pt x="5265" y="2838"/>
                      <a:pt x="5267" y="2836"/>
                      <a:pt x="5267" y="2835"/>
                    </a:cubicBezTo>
                    <a:cubicBezTo>
                      <a:pt x="5269" y="2833"/>
                      <a:pt x="5269" y="2831"/>
                      <a:pt x="5269" y="2831"/>
                    </a:cubicBezTo>
                    <a:cubicBezTo>
                      <a:pt x="5288" y="2693"/>
                      <a:pt x="5194" y="148"/>
                      <a:pt x="2682" y="4"/>
                    </a:cubicBezTo>
                    <a:cubicBezTo>
                      <a:pt x="2630" y="2"/>
                      <a:pt x="2580" y="0"/>
                      <a:pt x="253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4" name="Google Shape;2874;p33"/>
            <p:cNvSpPr/>
            <p:nvPr/>
          </p:nvSpPr>
          <p:spPr>
            <a:xfrm>
              <a:off x="5866679" y="2069366"/>
              <a:ext cx="125929" cy="79251"/>
            </a:xfrm>
            <a:custGeom>
              <a:avLst/>
              <a:gdLst/>
              <a:ahLst/>
              <a:cxnLst/>
              <a:rect l="l" t="t" r="r" b="b"/>
              <a:pathLst>
                <a:path w="750" h="472" extrusionOk="0">
                  <a:moveTo>
                    <a:pt x="126" y="1"/>
                  </a:moveTo>
                  <a:cubicBezTo>
                    <a:pt x="79" y="1"/>
                    <a:pt x="35" y="22"/>
                    <a:pt x="10" y="61"/>
                  </a:cubicBezTo>
                  <a:cubicBezTo>
                    <a:pt x="3" y="77"/>
                    <a:pt x="1" y="93"/>
                    <a:pt x="6" y="109"/>
                  </a:cubicBezTo>
                  <a:cubicBezTo>
                    <a:pt x="36" y="155"/>
                    <a:pt x="72" y="195"/>
                    <a:pt x="112" y="231"/>
                  </a:cubicBezTo>
                  <a:cubicBezTo>
                    <a:pt x="208" y="318"/>
                    <a:pt x="344" y="397"/>
                    <a:pt x="514" y="471"/>
                  </a:cubicBezTo>
                  <a:cubicBezTo>
                    <a:pt x="647" y="445"/>
                    <a:pt x="749" y="404"/>
                    <a:pt x="742" y="344"/>
                  </a:cubicBezTo>
                  <a:cubicBezTo>
                    <a:pt x="470" y="243"/>
                    <a:pt x="291" y="135"/>
                    <a:pt x="217" y="27"/>
                  </a:cubicBezTo>
                  <a:cubicBezTo>
                    <a:pt x="190" y="13"/>
                    <a:pt x="162" y="3"/>
                    <a:pt x="132" y="1"/>
                  </a:cubicBezTo>
                  <a:cubicBezTo>
                    <a:pt x="130" y="1"/>
                    <a:pt x="128" y="1"/>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0" name="Picture 119" descr="Shape&#10;&#10;Description automatically generated with medium confidence">
            <a:extLst>
              <a:ext uri="{FF2B5EF4-FFF2-40B4-BE49-F238E27FC236}">
                <a16:creationId xmlns:a16="http://schemas.microsoft.com/office/drawing/2014/main" id="{4EC7E429-556C-4E95-B09D-CB085AC14442}"/>
              </a:ext>
            </a:extLst>
          </p:cNvPr>
          <p:cNvPicPr>
            <a:picLocks noChangeAspect="1"/>
          </p:cNvPicPr>
          <p:nvPr/>
        </p:nvPicPr>
        <p:blipFill>
          <a:blip r:embed="rId3"/>
          <a:stretch>
            <a:fillRect/>
          </a:stretch>
        </p:blipFill>
        <p:spPr>
          <a:xfrm>
            <a:off x="8151921" y="92142"/>
            <a:ext cx="836443" cy="313917"/>
          </a:xfrm>
          <a:prstGeom prst="rect">
            <a:avLst/>
          </a:prstGeom>
        </p:spPr>
      </p:pic>
      <p:pic>
        <p:nvPicPr>
          <p:cNvPr id="121" name="Picture 120" descr="Logo&#10;&#10;Description automatically generated">
            <a:extLst>
              <a:ext uri="{FF2B5EF4-FFF2-40B4-BE49-F238E27FC236}">
                <a16:creationId xmlns:a16="http://schemas.microsoft.com/office/drawing/2014/main" id="{559EED59-BC58-4AFD-B359-9061F199C5FA}"/>
              </a:ext>
            </a:extLst>
          </p:cNvPr>
          <p:cNvPicPr>
            <a:picLocks noChangeAspect="1"/>
          </p:cNvPicPr>
          <p:nvPr/>
        </p:nvPicPr>
        <p:blipFill>
          <a:blip r:embed="rId4"/>
          <a:stretch>
            <a:fillRect/>
          </a:stretch>
        </p:blipFill>
        <p:spPr>
          <a:xfrm>
            <a:off x="8678808" y="343615"/>
            <a:ext cx="187662" cy="695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titled video - Made with Clipchamp (3)">
            <a:hlinkClick r:id="" action="ppaction://media"/>
            <a:extLst>
              <a:ext uri="{FF2B5EF4-FFF2-40B4-BE49-F238E27FC236}">
                <a16:creationId xmlns:a16="http://schemas.microsoft.com/office/drawing/2014/main" id="{77A6481A-EBF3-6315-502D-755565F8C7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7793" y="137069"/>
            <a:ext cx="8328413" cy="4691605"/>
          </a:xfrm>
          <a:prstGeom prst="rect">
            <a:avLst/>
          </a:prstGeom>
        </p:spPr>
      </p:pic>
    </p:spTree>
    <p:extLst>
      <p:ext uri="{BB962C8B-B14F-4D97-AF65-F5344CB8AC3E}">
        <p14:creationId xmlns:p14="http://schemas.microsoft.com/office/powerpoint/2010/main" val="382252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Building our Data</a:t>
            </a:r>
            <a:endParaRPr dirty="0">
              <a:solidFill>
                <a:srgbClr val="FFFFFF"/>
              </a:solidFill>
            </a:endParaRPr>
          </a:p>
        </p:txBody>
      </p:sp>
      <p:pic>
        <p:nvPicPr>
          <p:cNvPr id="5" name="Picture 4" descr="Icon&#10;&#10;Description automatically generated">
            <a:extLst>
              <a:ext uri="{FF2B5EF4-FFF2-40B4-BE49-F238E27FC236}">
                <a16:creationId xmlns:a16="http://schemas.microsoft.com/office/drawing/2014/main" id="{DCD6D480-50B7-4914-9736-E84BCAAF516B}"/>
              </a:ext>
            </a:extLst>
          </p:cNvPr>
          <p:cNvPicPr>
            <a:picLocks noChangeAspect="1"/>
          </p:cNvPicPr>
          <p:nvPr/>
        </p:nvPicPr>
        <p:blipFill>
          <a:blip r:embed="rId3"/>
          <a:stretch>
            <a:fillRect/>
          </a:stretch>
        </p:blipFill>
        <p:spPr>
          <a:xfrm>
            <a:off x="5510569" y="2108626"/>
            <a:ext cx="418250" cy="418250"/>
          </a:xfrm>
          <a:prstGeom prst="rect">
            <a:avLst/>
          </a:prstGeom>
        </p:spPr>
      </p:pic>
      <p:sp>
        <p:nvSpPr>
          <p:cNvPr id="17" name="Google Shape;156;p16">
            <a:extLst>
              <a:ext uri="{FF2B5EF4-FFF2-40B4-BE49-F238E27FC236}">
                <a16:creationId xmlns:a16="http://schemas.microsoft.com/office/drawing/2014/main" id="{3DD77C42-E582-454D-875D-B18AD688B10A}"/>
              </a:ext>
            </a:extLst>
          </p:cNvPr>
          <p:cNvSpPr txBox="1"/>
          <p:nvPr/>
        </p:nvSpPr>
        <p:spPr>
          <a:xfrm flipH="1">
            <a:off x="1323918" y="1069228"/>
            <a:ext cx="6359807" cy="9061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rgbClr val="FFFFFF"/>
                </a:solidFill>
                <a:latin typeface="Fira Sans"/>
                <a:ea typeface="Fira Sans"/>
                <a:cs typeface="Fira Sans"/>
                <a:sym typeface="Fira Sans"/>
              </a:rPr>
              <a:t>we started with data that included 3 json files and after a lot of thinking and planning we converted them to 5 CVS files</a:t>
            </a:r>
          </a:p>
          <a:p>
            <a:pPr marL="0" lvl="0" indent="0" algn="ctr" rtl="0">
              <a:spcBef>
                <a:spcPts val="0"/>
              </a:spcBef>
              <a:spcAft>
                <a:spcPts val="0"/>
              </a:spcAft>
              <a:buNone/>
            </a:pPr>
            <a:r>
              <a:rPr lang="en-US" sz="1600" dirty="0">
                <a:solidFill>
                  <a:srgbClr val="FFFFFF"/>
                </a:solidFill>
                <a:latin typeface="Fira Sans"/>
                <a:ea typeface="Fira Sans"/>
                <a:cs typeface="Fira Sans"/>
                <a:sym typeface="Fira Sans"/>
              </a:rPr>
              <a:t>So that we can get the best result and efficiency from our data</a:t>
            </a:r>
            <a:endParaRPr lang="en" sz="1600" dirty="0">
              <a:solidFill>
                <a:srgbClr val="FFFFFF"/>
              </a:solidFill>
              <a:latin typeface="Fira Sans"/>
              <a:ea typeface="Fira Sans"/>
              <a:cs typeface="Fira Sans"/>
              <a:sym typeface="Fira Sans"/>
            </a:endParaRPr>
          </a:p>
        </p:txBody>
      </p:sp>
      <p:pic>
        <p:nvPicPr>
          <p:cNvPr id="20" name="Picture 19" descr="Icon&#10;&#10;Description automatically generated">
            <a:extLst>
              <a:ext uri="{FF2B5EF4-FFF2-40B4-BE49-F238E27FC236}">
                <a16:creationId xmlns:a16="http://schemas.microsoft.com/office/drawing/2014/main" id="{FF65EE1D-23B9-47A5-AA3C-6151FF2F42D7}"/>
              </a:ext>
            </a:extLst>
          </p:cNvPr>
          <p:cNvPicPr>
            <a:picLocks noChangeAspect="1"/>
          </p:cNvPicPr>
          <p:nvPr/>
        </p:nvPicPr>
        <p:blipFill>
          <a:blip r:embed="rId3"/>
          <a:stretch>
            <a:fillRect/>
          </a:stretch>
        </p:blipFill>
        <p:spPr>
          <a:xfrm>
            <a:off x="5510569" y="2571750"/>
            <a:ext cx="418250" cy="418250"/>
          </a:xfrm>
          <a:prstGeom prst="rect">
            <a:avLst/>
          </a:prstGeom>
        </p:spPr>
      </p:pic>
      <p:pic>
        <p:nvPicPr>
          <p:cNvPr id="22" name="Picture 21" descr="Icon&#10;&#10;Description automatically generated">
            <a:extLst>
              <a:ext uri="{FF2B5EF4-FFF2-40B4-BE49-F238E27FC236}">
                <a16:creationId xmlns:a16="http://schemas.microsoft.com/office/drawing/2014/main" id="{1EB4BB2B-1516-4354-9E85-C7F487486861}"/>
              </a:ext>
            </a:extLst>
          </p:cNvPr>
          <p:cNvPicPr>
            <a:picLocks noChangeAspect="1"/>
          </p:cNvPicPr>
          <p:nvPr/>
        </p:nvPicPr>
        <p:blipFill>
          <a:blip r:embed="rId3"/>
          <a:stretch>
            <a:fillRect/>
          </a:stretch>
        </p:blipFill>
        <p:spPr>
          <a:xfrm>
            <a:off x="5510569" y="3034874"/>
            <a:ext cx="418250" cy="418250"/>
          </a:xfrm>
          <a:prstGeom prst="rect">
            <a:avLst/>
          </a:prstGeom>
        </p:spPr>
      </p:pic>
      <p:pic>
        <p:nvPicPr>
          <p:cNvPr id="26" name="Picture 25" descr="Icon&#10;&#10;Description automatically generated">
            <a:extLst>
              <a:ext uri="{FF2B5EF4-FFF2-40B4-BE49-F238E27FC236}">
                <a16:creationId xmlns:a16="http://schemas.microsoft.com/office/drawing/2014/main" id="{71C27CC9-D4E6-42C8-9A46-DE30E28A1291}"/>
              </a:ext>
            </a:extLst>
          </p:cNvPr>
          <p:cNvPicPr>
            <a:picLocks noChangeAspect="1"/>
          </p:cNvPicPr>
          <p:nvPr/>
        </p:nvPicPr>
        <p:blipFill>
          <a:blip r:embed="rId3"/>
          <a:stretch>
            <a:fillRect/>
          </a:stretch>
        </p:blipFill>
        <p:spPr>
          <a:xfrm>
            <a:off x="5510569" y="3497998"/>
            <a:ext cx="418250" cy="418250"/>
          </a:xfrm>
          <a:prstGeom prst="rect">
            <a:avLst/>
          </a:prstGeom>
        </p:spPr>
      </p:pic>
      <p:pic>
        <p:nvPicPr>
          <p:cNvPr id="28" name="Picture 27" descr="Icon&#10;&#10;Description automatically generated">
            <a:extLst>
              <a:ext uri="{FF2B5EF4-FFF2-40B4-BE49-F238E27FC236}">
                <a16:creationId xmlns:a16="http://schemas.microsoft.com/office/drawing/2014/main" id="{2BA7FAFC-ADB1-48D0-9459-B9CAD7BB33BF}"/>
              </a:ext>
            </a:extLst>
          </p:cNvPr>
          <p:cNvPicPr>
            <a:picLocks noChangeAspect="1"/>
          </p:cNvPicPr>
          <p:nvPr/>
        </p:nvPicPr>
        <p:blipFill>
          <a:blip r:embed="rId3"/>
          <a:stretch>
            <a:fillRect/>
          </a:stretch>
        </p:blipFill>
        <p:spPr>
          <a:xfrm>
            <a:off x="5510569" y="3961122"/>
            <a:ext cx="418250" cy="418250"/>
          </a:xfrm>
          <a:prstGeom prst="rect">
            <a:avLst/>
          </a:prstGeom>
        </p:spPr>
      </p:pic>
      <p:sp>
        <p:nvSpPr>
          <p:cNvPr id="29" name="Google Shape;729;p17">
            <a:extLst>
              <a:ext uri="{FF2B5EF4-FFF2-40B4-BE49-F238E27FC236}">
                <a16:creationId xmlns:a16="http://schemas.microsoft.com/office/drawing/2014/main" id="{F395B063-1D2F-4DFE-BA2B-CE0AF3A7C81A}"/>
              </a:ext>
            </a:extLst>
          </p:cNvPr>
          <p:cNvSpPr txBox="1"/>
          <p:nvPr/>
        </p:nvSpPr>
        <p:spPr>
          <a:xfrm flipH="1">
            <a:off x="5928819" y="2121695"/>
            <a:ext cx="2013494" cy="40054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dirty="0">
                <a:solidFill>
                  <a:srgbClr val="FFFFFF"/>
                </a:solidFill>
                <a:latin typeface="Fira Sans"/>
                <a:ea typeface="Fira Sans"/>
                <a:cs typeface="Fira Sans"/>
                <a:sym typeface="Fira Sans"/>
              </a:rPr>
              <a:t>Restaurants</a:t>
            </a:r>
            <a:endParaRPr sz="1200" dirty="0">
              <a:solidFill>
                <a:srgbClr val="FFFFFF"/>
              </a:solidFill>
              <a:latin typeface="Fira Sans"/>
              <a:ea typeface="Fira Sans"/>
              <a:cs typeface="Fira Sans"/>
              <a:sym typeface="Fira Sans"/>
            </a:endParaRPr>
          </a:p>
        </p:txBody>
      </p:sp>
      <p:sp>
        <p:nvSpPr>
          <p:cNvPr id="30" name="Google Shape;729;p17">
            <a:extLst>
              <a:ext uri="{FF2B5EF4-FFF2-40B4-BE49-F238E27FC236}">
                <a16:creationId xmlns:a16="http://schemas.microsoft.com/office/drawing/2014/main" id="{C497BC31-F790-41B2-959B-CA622EBBB28B}"/>
              </a:ext>
            </a:extLst>
          </p:cNvPr>
          <p:cNvSpPr txBox="1"/>
          <p:nvPr/>
        </p:nvSpPr>
        <p:spPr>
          <a:xfrm flipH="1">
            <a:off x="5928819" y="2583081"/>
            <a:ext cx="2013494" cy="40054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dirty="0">
                <a:solidFill>
                  <a:srgbClr val="FFFFFF"/>
                </a:solidFill>
                <a:latin typeface="Fira Sans"/>
                <a:ea typeface="Fira Sans"/>
                <a:cs typeface="Fira Sans"/>
                <a:sym typeface="Fira Sans"/>
              </a:rPr>
              <a:t>Customers</a:t>
            </a:r>
            <a:endParaRPr sz="1200" dirty="0">
              <a:solidFill>
                <a:srgbClr val="FFFFFF"/>
              </a:solidFill>
              <a:latin typeface="Fira Sans"/>
              <a:ea typeface="Fira Sans"/>
              <a:cs typeface="Fira Sans"/>
              <a:sym typeface="Fira Sans"/>
            </a:endParaRPr>
          </a:p>
        </p:txBody>
      </p:sp>
      <p:sp>
        <p:nvSpPr>
          <p:cNvPr id="31" name="Google Shape;729;p17">
            <a:extLst>
              <a:ext uri="{FF2B5EF4-FFF2-40B4-BE49-F238E27FC236}">
                <a16:creationId xmlns:a16="http://schemas.microsoft.com/office/drawing/2014/main" id="{7C4DE527-21F4-4ACC-8428-AA4B8236A5D7}"/>
              </a:ext>
            </a:extLst>
          </p:cNvPr>
          <p:cNvSpPr txBox="1"/>
          <p:nvPr/>
        </p:nvSpPr>
        <p:spPr>
          <a:xfrm flipH="1">
            <a:off x="5928819" y="3043729"/>
            <a:ext cx="2013494" cy="40054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dirty="0">
                <a:solidFill>
                  <a:srgbClr val="FFFFFF"/>
                </a:solidFill>
                <a:latin typeface="Fira Sans"/>
                <a:ea typeface="Fira Sans"/>
                <a:cs typeface="Fira Sans"/>
                <a:sym typeface="Fira Sans"/>
              </a:rPr>
              <a:t>Orders</a:t>
            </a:r>
            <a:endParaRPr sz="1200" dirty="0">
              <a:solidFill>
                <a:srgbClr val="FFFFFF"/>
              </a:solidFill>
              <a:latin typeface="Fira Sans"/>
              <a:ea typeface="Fira Sans"/>
              <a:cs typeface="Fira Sans"/>
              <a:sym typeface="Fira Sans"/>
            </a:endParaRPr>
          </a:p>
        </p:txBody>
      </p:sp>
      <p:sp>
        <p:nvSpPr>
          <p:cNvPr id="32" name="Google Shape;729;p17">
            <a:extLst>
              <a:ext uri="{FF2B5EF4-FFF2-40B4-BE49-F238E27FC236}">
                <a16:creationId xmlns:a16="http://schemas.microsoft.com/office/drawing/2014/main" id="{D3E1D964-0BD3-4221-930A-FA36A75C7363}"/>
              </a:ext>
            </a:extLst>
          </p:cNvPr>
          <p:cNvSpPr txBox="1"/>
          <p:nvPr/>
        </p:nvSpPr>
        <p:spPr>
          <a:xfrm flipH="1">
            <a:off x="5928819" y="3506853"/>
            <a:ext cx="2013494" cy="40054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dirty="0">
                <a:solidFill>
                  <a:srgbClr val="FFFFFF"/>
                </a:solidFill>
                <a:latin typeface="Fira Sans"/>
                <a:ea typeface="Fira Sans"/>
                <a:cs typeface="Fira Sans"/>
                <a:sym typeface="Fira Sans"/>
              </a:rPr>
              <a:t>Order Description</a:t>
            </a:r>
            <a:endParaRPr sz="1200" dirty="0">
              <a:solidFill>
                <a:srgbClr val="FFFFFF"/>
              </a:solidFill>
              <a:latin typeface="Fira Sans"/>
              <a:ea typeface="Fira Sans"/>
              <a:cs typeface="Fira Sans"/>
              <a:sym typeface="Fira Sans"/>
            </a:endParaRPr>
          </a:p>
        </p:txBody>
      </p:sp>
      <p:sp>
        <p:nvSpPr>
          <p:cNvPr id="34" name="Google Shape;729;p17">
            <a:extLst>
              <a:ext uri="{FF2B5EF4-FFF2-40B4-BE49-F238E27FC236}">
                <a16:creationId xmlns:a16="http://schemas.microsoft.com/office/drawing/2014/main" id="{7097FF33-5F59-403C-AAC3-E4EC00DE9E85}"/>
              </a:ext>
            </a:extLst>
          </p:cNvPr>
          <p:cNvSpPr txBox="1"/>
          <p:nvPr/>
        </p:nvSpPr>
        <p:spPr>
          <a:xfrm flipH="1">
            <a:off x="5928819" y="3969977"/>
            <a:ext cx="2013494" cy="40054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dirty="0">
                <a:solidFill>
                  <a:srgbClr val="FFFFFF"/>
                </a:solidFill>
                <a:latin typeface="Fira Sans"/>
                <a:ea typeface="Fira Sans"/>
                <a:cs typeface="Fira Sans"/>
                <a:sym typeface="Fira Sans"/>
              </a:rPr>
              <a:t>Categories</a:t>
            </a:r>
            <a:endParaRPr sz="1200" dirty="0">
              <a:solidFill>
                <a:srgbClr val="FFFFFF"/>
              </a:solidFill>
              <a:latin typeface="Fira Sans"/>
              <a:ea typeface="Fira Sans"/>
              <a:cs typeface="Fira Sans"/>
              <a:sym typeface="Fira Sans"/>
            </a:endParaRPr>
          </a:p>
        </p:txBody>
      </p:sp>
      <p:pic>
        <p:nvPicPr>
          <p:cNvPr id="35" name="Picture 34">
            <a:extLst>
              <a:ext uri="{FF2B5EF4-FFF2-40B4-BE49-F238E27FC236}">
                <a16:creationId xmlns:a16="http://schemas.microsoft.com/office/drawing/2014/main" id="{75217CB9-843E-4FFD-9DB2-4897C30A0980}"/>
              </a:ext>
            </a:extLst>
          </p:cNvPr>
          <p:cNvPicPr>
            <a:picLocks noChangeAspect="1"/>
          </p:cNvPicPr>
          <p:nvPr/>
        </p:nvPicPr>
        <p:blipFill>
          <a:blip r:embed="rId4"/>
          <a:stretch>
            <a:fillRect/>
          </a:stretch>
        </p:blipFill>
        <p:spPr>
          <a:xfrm>
            <a:off x="8142245" y="87304"/>
            <a:ext cx="855404" cy="321033"/>
          </a:xfrm>
          <a:prstGeom prst="rect">
            <a:avLst/>
          </a:prstGeom>
        </p:spPr>
      </p:pic>
      <p:pic>
        <p:nvPicPr>
          <p:cNvPr id="37" name="Picture 36" descr="Logo&#10;&#10;Description automatically generated">
            <a:extLst>
              <a:ext uri="{FF2B5EF4-FFF2-40B4-BE49-F238E27FC236}">
                <a16:creationId xmlns:a16="http://schemas.microsoft.com/office/drawing/2014/main" id="{82994461-A60D-4C18-96BD-9D2B7418577A}"/>
              </a:ext>
            </a:extLst>
          </p:cNvPr>
          <p:cNvPicPr>
            <a:picLocks noChangeAspect="1"/>
          </p:cNvPicPr>
          <p:nvPr/>
        </p:nvPicPr>
        <p:blipFill>
          <a:blip r:embed="rId5"/>
          <a:stretch>
            <a:fillRect/>
          </a:stretch>
        </p:blipFill>
        <p:spPr>
          <a:xfrm>
            <a:off x="8681189" y="338853"/>
            <a:ext cx="187662" cy="86572"/>
          </a:xfrm>
          <a:prstGeom prst="rect">
            <a:avLst/>
          </a:prstGeom>
        </p:spPr>
      </p:pic>
      <p:pic>
        <p:nvPicPr>
          <p:cNvPr id="1028" name="Picture 4" descr="Json Format Icons | Download Free Vectors Icons &amp; Logos">
            <a:extLst>
              <a:ext uri="{FF2B5EF4-FFF2-40B4-BE49-F238E27FC236}">
                <a16:creationId xmlns:a16="http://schemas.microsoft.com/office/drawing/2014/main" id="{17BAC585-169D-77BF-036C-D407F5159A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2121" y="2369315"/>
            <a:ext cx="418250" cy="4182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Json Format Icons | Download Free Vectors Icons &amp; Logos">
            <a:extLst>
              <a:ext uri="{FF2B5EF4-FFF2-40B4-BE49-F238E27FC236}">
                <a16:creationId xmlns:a16="http://schemas.microsoft.com/office/drawing/2014/main" id="{3881C77F-04CC-83F6-A05C-DCE54D145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2121" y="2833521"/>
            <a:ext cx="418250" cy="4182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Json Format Icons | Download Free Vectors Icons &amp; Logos">
            <a:extLst>
              <a:ext uri="{FF2B5EF4-FFF2-40B4-BE49-F238E27FC236}">
                <a16:creationId xmlns:a16="http://schemas.microsoft.com/office/drawing/2014/main" id="{FF1F5193-D581-633A-95A0-4809BF35D9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2121" y="3300577"/>
            <a:ext cx="418250" cy="418250"/>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729;p17">
            <a:extLst>
              <a:ext uri="{FF2B5EF4-FFF2-40B4-BE49-F238E27FC236}">
                <a16:creationId xmlns:a16="http://schemas.microsoft.com/office/drawing/2014/main" id="{567EA91E-8423-AB8A-9A85-226C753679C7}"/>
              </a:ext>
            </a:extLst>
          </p:cNvPr>
          <p:cNvSpPr txBox="1"/>
          <p:nvPr/>
        </p:nvSpPr>
        <p:spPr>
          <a:xfrm flipH="1">
            <a:off x="2490328" y="2375694"/>
            <a:ext cx="2013494" cy="40054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dirty="0">
                <a:solidFill>
                  <a:srgbClr val="FFFFFF"/>
                </a:solidFill>
                <a:latin typeface="Fira Sans"/>
                <a:ea typeface="Fira Sans"/>
                <a:cs typeface="Fira Sans"/>
                <a:sym typeface="Fira Sans"/>
              </a:rPr>
              <a:t>Restaurants</a:t>
            </a:r>
            <a:endParaRPr sz="1200" dirty="0">
              <a:solidFill>
                <a:srgbClr val="FFFFFF"/>
              </a:solidFill>
              <a:latin typeface="Fira Sans"/>
              <a:ea typeface="Fira Sans"/>
              <a:cs typeface="Fira Sans"/>
              <a:sym typeface="Fira Sans"/>
            </a:endParaRPr>
          </a:p>
        </p:txBody>
      </p:sp>
      <p:sp>
        <p:nvSpPr>
          <p:cNvPr id="24" name="Google Shape;729;p17">
            <a:extLst>
              <a:ext uri="{FF2B5EF4-FFF2-40B4-BE49-F238E27FC236}">
                <a16:creationId xmlns:a16="http://schemas.microsoft.com/office/drawing/2014/main" id="{F4BA4DF8-05EF-6C59-5FEB-F416F292E6AD}"/>
              </a:ext>
            </a:extLst>
          </p:cNvPr>
          <p:cNvSpPr txBox="1"/>
          <p:nvPr/>
        </p:nvSpPr>
        <p:spPr>
          <a:xfrm flipH="1">
            <a:off x="2490328" y="2837080"/>
            <a:ext cx="2013494" cy="40054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dirty="0">
                <a:solidFill>
                  <a:srgbClr val="FFFFFF"/>
                </a:solidFill>
                <a:latin typeface="Fira Sans"/>
                <a:ea typeface="Fira Sans"/>
                <a:cs typeface="Fira Sans"/>
                <a:sym typeface="Fira Sans"/>
              </a:rPr>
              <a:t>Customers</a:t>
            </a:r>
            <a:endParaRPr sz="1200" dirty="0">
              <a:solidFill>
                <a:srgbClr val="FFFFFF"/>
              </a:solidFill>
              <a:latin typeface="Fira Sans"/>
              <a:ea typeface="Fira Sans"/>
              <a:cs typeface="Fira Sans"/>
              <a:sym typeface="Fira Sans"/>
            </a:endParaRPr>
          </a:p>
        </p:txBody>
      </p:sp>
      <p:sp>
        <p:nvSpPr>
          <p:cNvPr id="25" name="Google Shape;729;p17">
            <a:extLst>
              <a:ext uri="{FF2B5EF4-FFF2-40B4-BE49-F238E27FC236}">
                <a16:creationId xmlns:a16="http://schemas.microsoft.com/office/drawing/2014/main" id="{455D6236-42B1-95BC-0F13-3D312BF58185}"/>
              </a:ext>
            </a:extLst>
          </p:cNvPr>
          <p:cNvSpPr txBox="1"/>
          <p:nvPr/>
        </p:nvSpPr>
        <p:spPr>
          <a:xfrm flipH="1">
            <a:off x="2490328" y="3297728"/>
            <a:ext cx="2013494" cy="40054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dirty="0">
                <a:solidFill>
                  <a:srgbClr val="FFFFFF"/>
                </a:solidFill>
                <a:latin typeface="Fira Sans"/>
                <a:ea typeface="Fira Sans"/>
                <a:cs typeface="Fira Sans"/>
                <a:sym typeface="Fira Sans"/>
              </a:rPr>
              <a:t>Orders</a:t>
            </a:r>
            <a:endParaRPr sz="1200" dirty="0">
              <a:solidFill>
                <a:srgbClr val="FFFFFF"/>
              </a:solidFill>
              <a:latin typeface="Fira Sans"/>
              <a:ea typeface="Fira Sans"/>
              <a:cs typeface="Fira Sans"/>
              <a:sym typeface="Fira Sans"/>
            </a:endParaRPr>
          </a:p>
        </p:txBody>
      </p:sp>
      <p:cxnSp>
        <p:nvCxnSpPr>
          <p:cNvPr id="3" name="Straight Arrow Connector 2">
            <a:extLst>
              <a:ext uri="{FF2B5EF4-FFF2-40B4-BE49-F238E27FC236}">
                <a16:creationId xmlns:a16="http://schemas.microsoft.com/office/drawing/2014/main" id="{F4816836-9369-BEEF-AC90-2F56A9C31203}"/>
              </a:ext>
            </a:extLst>
          </p:cNvPr>
          <p:cNvCxnSpPr/>
          <p:nvPr/>
        </p:nvCxnSpPr>
        <p:spPr>
          <a:xfrm>
            <a:off x="3801981" y="3043729"/>
            <a:ext cx="13571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7" name="Picture 4" descr="Json Format Icons | Download Free Vectors Icons &amp; Logos">
            <a:extLst>
              <a:ext uri="{FF2B5EF4-FFF2-40B4-BE49-F238E27FC236}">
                <a16:creationId xmlns:a16="http://schemas.microsoft.com/office/drawing/2014/main" id="{CA3FC8ED-A176-1905-43BD-5773D4EE10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164" y="3801748"/>
            <a:ext cx="418250" cy="418250"/>
          </a:xfrm>
          <a:prstGeom prst="rect">
            <a:avLst/>
          </a:prstGeom>
          <a:noFill/>
          <a:extLst>
            <a:ext uri="{909E8E84-426E-40DD-AFC4-6F175D3DCCD1}">
              <a14:hiddenFill xmlns:a14="http://schemas.microsoft.com/office/drawing/2010/main">
                <a:solidFill>
                  <a:srgbClr val="FFFFFF"/>
                </a:solidFill>
              </a14:hiddenFill>
            </a:ext>
          </a:extLst>
        </p:spPr>
      </p:pic>
      <p:sp>
        <p:nvSpPr>
          <p:cNvPr id="36" name="Google Shape;729;p17">
            <a:extLst>
              <a:ext uri="{FF2B5EF4-FFF2-40B4-BE49-F238E27FC236}">
                <a16:creationId xmlns:a16="http://schemas.microsoft.com/office/drawing/2014/main" id="{06D6E9D9-14FE-74A3-D114-B30019A853B0}"/>
              </a:ext>
            </a:extLst>
          </p:cNvPr>
          <p:cNvSpPr txBox="1"/>
          <p:nvPr/>
        </p:nvSpPr>
        <p:spPr>
          <a:xfrm flipH="1">
            <a:off x="2510371" y="3798899"/>
            <a:ext cx="2013494" cy="40054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dirty="0">
                <a:solidFill>
                  <a:srgbClr val="FFFFFF"/>
                </a:solidFill>
                <a:latin typeface="Fira Sans"/>
                <a:ea typeface="Fira Sans"/>
                <a:cs typeface="Fira Sans"/>
                <a:sym typeface="Fira Sans"/>
              </a:rPr>
              <a:t>Types</a:t>
            </a:r>
            <a:endParaRPr sz="1200" dirty="0">
              <a:solidFill>
                <a:srgbClr val="FFFFFF"/>
              </a:solidFill>
              <a:latin typeface="Fira Sans"/>
              <a:ea typeface="Fira Sans"/>
              <a:cs typeface="Fira Sans"/>
              <a:sym typeface="Fira Sans"/>
            </a:endParaRPr>
          </a:p>
        </p:txBody>
      </p:sp>
    </p:spTree>
    <p:extLst>
      <p:ext uri="{BB962C8B-B14F-4D97-AF65-F5344CB8AC3E}">
        <p14:creationId xmlns:p14="http://schemas.microsoft.com/office/powerpoint/2010/main" val="3526884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Building the Data</a:t>
            </a:r>
            <a:endParaRPr dirty="0">
              <a:solidFill>
                <a:srgbClr val="FFFFFF"/>
              </a:solidFill>
            </a:endParaRPr>
          </a:p>
        </p:txBody>
      </p:sp>
      <p:sp>
        <p:nvSpPr>
          <p:cNvPr id="17" name="Google Shape;156;p16">
            <a:extLst>
              <a:ext uri="{FF2B5EF4-FFF2-40B4-BE49-F238E27FC236}">
                <a16:creationId xmlns:a16="http://schemas.microsoft.com/office/drawing/2014/main" id="{3DD77C42-E582-454D-875D-B18AD688B10A}"/>
              </a:ext>
            </a:extLst>
          </p:cNvPr>
          <p:cNvSpPr txBox="1"/>
          <p:nvPr/>
        </p:nvSpPr>
        <p:spPr>
          <a:xfrm flipH="1">
            <a:off x="2042989" y="845803"/>
            <a:ext cx="4897547" cy="512100"/>
          </a:xfrm>
          <a:prstGeom prst="rect">
            <a:avLst/>
          </a:prstGeom>
          <a:noFill/>
          <a:ln>
            <a:noFill/>
          </a:ln>
        </p:spPr>
        <p:txBody>
          <a:bodyPr spcFirstLastPara="1" wrap="square" lIns="91425" tIns="91425" rIns="91425" bIns="91425" anchor="ctr" anchorCtr="0">
            <a:noAutofit/>
          </a:bodyPr>
          <a:lstStyle/>
          <a:p>
            <a:pPr algn="ctr"/>
            <a:r>
              <a:rPr lang="en-US" sz="2000" dirty="0">
                <a:solidFill>
                  <a:srgbClr val="FFFFFF"/>
                </a:solidFill>
                <a:latin typeface="Fira Sans"/>
                <a:ea typeface="Fira Sans"/>
                <a:cs typeface="Fira Sans"/>
                <a:sym typeface="Fira Sans"/>
              </a:rPr>
              <a:t>Restaurants Before</a:t>
            </a:r>
          </a:p>
        </p:txBody>
      </p:sp>
      <p:pic>
        <p:nvPicPr>
          <p:cNvPr id="35" name="Picture 34">
            <a:extLst>
              <a:ext uri="{FF2B5EF4-FFF2-40B4-BE49-F238E27FC236}">
                <a16:creationId xmlns:a16="http://schemas.microsoft.com/office/drawing/2014/main" id="{75217CB9-843E-4FFD-9DB2-4897C30A0980}"/>
              </a:ext>
            </a:extLst>
          </p:cNvPr>
          <p:cNvPicPr>
            <a:picLocks noChangeAspect="1"/>
          </p:cNvPicPr>
          <p:nvPr/>
        </p:nvPicPr>
        <p:blipFill>
          <a:blip r:embed="rId3"/>
          <a:stretch>
            <a:fillRect/>
          </a:stretch>
        </p:blipFill>
        <p:spPr>
          <a:xfrm>
            <a:off x="8142245" y="87304"/>
            <a:ext cx="855404" cy="321033"/>
          </a:xfrm>
          <a:prstGeom prst="rect">
            <a:avLst/>
          </a:prstGeom>
        </p:spPr>
      </p:pic>
      <p:pic>
        <p:nvPicPr>
          <p:cNvPr id="37" name="Picture 36" descr="Logo&#10;&#10;Description automatically generated">
            <a:extLst>
              <a:ext uri="{FF2B5EF4-FFF2-40B4-BE49-F238E27FC236}">
                <a16:creationId xmlns:a16="http://schemas.microsoft.com/office/drawing/2014/main" id="{82994461-A60D-4C18-96BD-9D2B7418577A}"/>
              </a:ext>
            </a:extLst>
          </p:cNvPr>
          <p:cNvPicPr>
            <a:picLocks noChangeAspect="1"/>
          </p:cNvPicPr>
          <p:nvPr/>
        </p:nvPicPr>
        <p:blipFill>
          <a:blip r:embed="rId4"/>
          <a:stretch>
            <a:fillRect/>
          </a:stretch>
        </p:blipFill>
        <p:spPr>
          <a:xfrm>
            <a:off x="8681189" y="338853"/>
            <a:ext cx="187662" cy="86572"/>
          </a:xfrm>
          <a:prstGeom prst="rect">
            <a:avLst/>
          </a:prstGeom>
        </p:spPr>
      </p:pic>
      <p:pic>
        <p:nvPicPr>
          <p:cNvPr id="4" name="Picture 3">
            <a:extLst>
              <a:ext uri="{FF2B5EF4-FFF2-40B4-BE49-F238E27FC236}">
                <a16:creationId xmlns:a16="http://schemas.microsoft.com/office/drawing/2014/main" id="{FD2A26B0-9580-7AC9-750F-4982FD56E5FD}"/>
              </a:ext>
            </a:extLst>
          </p:cNvPr>
          <p:cNvPicPr>
            <a:picLocks noChangeAspect="1"/>
          </p:cNvPicPr>
          <p:nvPr/>
        </p:nvPicPr>
        <p:blipFill>
          <a:blip r:embed="rId5"/>
          <a:stretch>
            <a:fillRect/>
          </a:stretch>
        </p:blipFill>
        <p:spPr>
          <a:xfrm>
            <a:off x="2106691" y="1357903"/>
            <a:ext cx="4930567" cy="3741744"/>
          </a:xfrm>
          <a:prstGeom prst="rect">
            <a:avLst/>
          </a:prstGeom>
        </p:spPr>
      </p:pic>
      <p:sp>
        <p:nvSpPr>
          <p:cNvPr id="5" name="Rectangle 4">
            <a:extLst>
              <a:ext uri="{FF2B5EF4-FFF2-40B4-BE49-F238E27FC236}">
                <a16:creationId xmlns:a16="http://schemas.microsoft.com/office/drawing/2014/main" id="{F66CF382-083B-2AA5-ACFD-5D2D82B71E43}"/>
              </a:ext>
            </a:extLst>
          </p:cNvPr>
          <p:cNvSpPr/>
          <p:nvPr/>
        </p:nvSpPr>
        <p:spPr>
          <a:xfrm>
            <a:off x="2470484" y="2253916"/>
            <a:ext cx="4186990" cy="2085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7D0D19A-4638-53A5-F229-F2403E25CA28}"/>
              </a:ext>
            </a:extLst>
          </p:cNvPr>
          <p:cNvSpPr/>
          <p:nvPr/>
        </p:nvSpPr>
        <p:spPr>
          <a:xfrm>
            <a:off x="2470484" y="2630905"/>
            <a:ext cx="4566774" cy="246874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55762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Building the Data</a:t>
            </a:r>
            <a:endParaRPr dirty="0">
              <a:solidFill>
                <a:srgbClr val="FFFFFF"/>
              </a:solidFill>
            </a:endParaRPr>
          </a:p>
        </p:txBody>
      </p:sp>
      <p:sp>
        <p:nvSpPr>
          <p:cNvPr id="17" name="Google Shape;156;p16">
            <a:extLst>
              <a:ext uri="{FF2B5EF4-FFF2-40B4-BE49-F238E27FC236}">
                <a16:creationId xmlns:a16="http://schemas.microsoft.com/office/drawing/2014/main" id="{3DD77C42-E582-454D-875D-B18AD688B10A}"/>
              </a:ext>
            </a:extLst>
          </p:cNvPr>
          <p:cNvSpPr txBox="1"/>
          <p:nvPr/>
        </p:nvSpPr>
        <p:spPr>
          <a:xfrm flipH="1">
            <a:off x="2123199" y="1142673"/>
            <a:ext cx="4897547" cy="512100"/>
          </a:xfrm>
          <a:prstGeom prst="rect">
            <a:avLst/>
          </a:prstGeom>
          <a:noFill/>
          <a:ln>
            <a:noFill/>
          </a:ln>
        </p:spPr>
        <p:txBody>
          <a:bodyPr spcFirstLastPara="1" wrap="square" lIns="91425" tIns="91425" rIns="91425" bIns="91425" anchor="ctr" anchorCtr="0">
            <a:noAutofit/>
          </a:bodyPr>
          <a:lstStyle/>
          <a:p>
            <a:pPr algn="ctr"/>
            <a:r>
              <a:rPr lang="en-US" sz="2000" dirty="0">
                <a:solidFill>
                  <a:srgbClr val="FFFFFF"/>
                </a:solidFill>
                <a:latin typeface="Fira Sans"/>
                <a:ea typeface="Fira Sans"/>
                <a:cs typeface="Fira Sans"/>
                <a:sym typeface="Fira Sans"/>
              </a:rPr>
              <a:t>Restaurants</a:t>
            </a:r>
          </a:p>
          <a:p>
            <a:pPr marL="0" lvl="0" indent="0" algn="ctr" rtl="0">
              <a:spcBef>
                <a:spcPts val="0"/>
              </a:spcBef>
              <a:spcAft>
                <a:spcPts val="0"/>
              </a:spcAft>
              <a:buNone/>
            </a:pPr>
            <a:endParaRPr sz="2000" dirty="0">
              <a:solidFill>
                <a:srgbClr val="FFFFFF"/>
              </a:solidFill>
              <a:latin typeface="Fira Sans"/>
              <a:ea typeface="Fira Sans"/>
              <a:cs typeface="Fira Sans"/>
              <a:sym typeface="Fira Sans"/>
            </a:endParaRPr>
          </a:p>
        </p:txBody>
      </p:sp>
      <p:pic>
        <p:nvPicPr>
          <p:cNvPr id="35" name="Picture 34">
            <a:extLst>
              <a:ext uri="{FF2B5EF4-FFF2-40B4-BE49-F238E27FC236}">
                <a16:creationId xmlns:a16="http://schemas.microsoft.com/office/drawing/2014/main" id="{75217CB9-843E-4FFD-9DB2-4897C30A0980}"/>
              </a:ext>
            </a:extLst>
          </p:cNvPr>
          <p:cNvPicPr>
            <a:picLocks noChangeAspect="1"/>
          </p:cNvPicPr>
          <p:nvPr/>
        </p:nvPicPr>
        <p:blipFill>
          <a:blip r:embed="rId3"/>
          <a:stretch>
            <a:fillRect/>
          </a:stretch>
        </p:blipFill>
        <p:spPr>
          <a:xfrm>
            <a:off x="8142245" y="87304"/>
            <a:ext cx="855404" cy="321033"/>
          </a:xfrm>
          <a:prstGeom prst="rect">
            <a:avLst/>
          </a:prstGeom>
        </p:spPr>
      </p:pic>
      <p:pic>
        <p:nvPicPr>
          <p:cNvPr id="37" name="Picture 36" descr="Logo&#10;&#10;Description automatically generated">
            <a:extLst>
              <a:ext uri="{FF2B5EF4-FFF2-40B4-BE49-F238E27FC236}">
                <a16:creationId xmlns:a16="http://schemas.microsoft.com/office/drawing/2014/main" id="{82994461-A60D-4C18-96BD-9D2B7418577A}"/>
              </a:ext>
            </a:extLst>
          </p:cNvPr>
          <p:cNvPicPr>
            <a:picLocks noChangeAspect="1"/>
          </p:cNvPicPr>
          <p:nvPr/>
        </p:nvPicPr>
        <p:blipFill>
          <a:blip r:embed="rId4"/>
          <a:stretch>
            <a:fillRect/>
          </a:stretch>
        </p:blipFill>
        <p:spPr>
          <a:xfrm>
            <a:off x="8681189" y="338853"/>
            <a:ext cx="187662" cy="86572"/>
          </a:xfrm>
          <a:prstGeom prst="rect">
            <a:avLst/>
          </a:prstGeom>
        </p:spPr>
      </p:pic>
      <p:pic>
        <p:nvPicPr>
          <p:cNvPr id="3" name="Picture 2">
            <a:extLst>
              <a:ext uri="{FF2B5EF4-FFF2-40B4-BE49-F238E27FC236}">
                <a16:creationId xmlns:a16="http://schemas.microsoft.com/office/drawing/2014/main" id="{D321D825-658D-15A4-A5AB-3BC1D8DC9372}"/>
              </a:ext>
            </a:extLst>
          </p:cNvPr>
          <p:cNvPicPr>
            <a:picLocks noChangeAspect="1"/>
          </p:cNvPicPr>
          <p:nvPr/>
        </p:nvPicPr>
        <p:blipFill>
          <a:blip r:embed="rId5"/>
          <a:stretch>
            <a:fillRect/>
          </a:stretch>
        </p:blipFill>
        <p:spPr>
          <a:xfrm>
            <a:off x="338030" y="1398723"/>
            <a:ext cx="8436990" cy="3612300"/>
          </a:xfrm>
          <a:prstGeom prst="rect">
            <a:avLst/>
          </a:prstGeom>
        </p:spPr>
      </p:pic>
      <p:sp>
        <p:nvSpPr>
          <p:cNvPr id="2" name="TextBox 1">
            <a:extLst>
              <a:ext uri="{FF2B5EF4-FFF2-40B4-BE49-F238E27FC236}">
                <a16:creationId xmlns:a16="http://schemas.microsoft.com/office/drawing/2014/main" id="{D5AC8384-AC06-241C-0958-35EACBD91F3F}"/>
              </a:ext>
            </a:extLst>
          </p:cNvPr>
          <p:cNvSpPr txBox="1"/>
          <p:nvPr/>
        </p:nvSpPr>
        <p:spPr>
          <a:xfrm>
            <a:off x="275149" y="131262"/>
            <a:ext cx="2179293" cy="523220"/>
          </a:xfrm>
          <a:prstGeom prst="rect">
            <a:avLst/>
          </a:prstGeom>
          <a:noFill/>
        </p:spPr>
        <p:txBody>
          <a:bodyPr wrap="square" rtlCol="0">
            <a:spAutoFit/>
          </a:bodyPr>
          <a:lstStyle/>
          <a:p>
            <a:r>
              <a:rPr lang="en-US" dirty="0">
                <a:solidFill>
                  <a:srgbClr val="FFFFFF"/>
                </a:solidFill>
                <a:latin typeface="Fira Sans" panose="020B0503050000020004" pitchFamily="34" charset="0"/>
              </a:rPr>
              <a:t>828 records</a:t>
            </a:r>
          </a:p>
          <a:p>
            <a:r>
              <a:rPr lang="en-US" dirty="0">
                <a:solidFill>
                  <a:srgbClr val="FFFFFF"/>
                </a:solidFill>
                <a:latin typeface="Fira Sans" panose="020B0503050000020004" pitchFamily="34" charset="0"/>
              </a:rPr>
              <a:t>44 features</a:t>
            </a:r>
          </a:p>
        </p:txBody>
      </p:sp>
    </p:spTree>
    <p:extLst>
      <p:ext uri="{BB962C8B-B14F-4D97-AF65-F5344CB8AC3E}">
        <p14:creationId xmlns:p14="http://schemas.microsoft.com/office/powerpoint/2010/main" val="825321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Building the Data</a:t>
            </a:r>
            <a:endParaRPr dirty="0">
              <a:solidFill>
                <a:srgbClr val="FFFFFF"/>
              </a:solidFill>
            </a:endParaRPr>
          </a:p>
        </p:txBody>
      </p:sp>
      <p:pic>
        <p:nvPicPr>
          <p:cNvPr id="35" name="Picture 34">
            <a:extLst>
              <a:ext uri="{FF2B5EF4-FFF2-40B4-BE49-F238E27FC236}">
                <a16:creationId xmlns:a16="http://schemas.microsoft.com/office/drawing/2014/main" id="{75217CB9-843E-4FFD-9DB2-4897C30A0980}"/>
              </a:ext>
            </a:extLst>
          </p:cNvPr>
          <p:cNvPicPr>
            <a:picLocks noChangeAspect="1"/>
          </p:cNvPicPr>
          <p:nvPr/>
        </p:nvPicPr>
        <p:blipFill>
          <a:blip r:embed="rId3"/>
          <a:stretch>
            <a:fillRect/>
          </a:stretch>
        </p:blipFill>
        <p:spPr>
          <a:xfrm>
            <a:off x="8142245" y="87304"/>
            <a:ext cx="855404" cy="321033"/>
          </a:xfrm>
          <a:prstGeom prst="rect">
            <a:avLst/>
          </a:prstGeom>
        </p:spPr>
      </p:pic>
      <p:pic>
        <p:nvPicPr>
          <p:cNvPr id="37" name="Picture 36" descr="Logo&#10;&#10;Description automatically generated">
            <a:extLst>
              <a:ext uri="{FF2B5EF4-FFF2-40B4-BE49-F238E27FC236}">
                <a16:creationId xmlns:a16="http://schemas.microsoft.com/office/drawing/2014/main" id="{82994461-A60D-4C18-96BD-9D2B7418577A}"/>
              </a:ext>
            </a:extLst>
          </p:cNvPr>
          <p:cNvPicPr>
            <a:picLocks noChangeAspect="1"/>
          </p:cNvPicPr>
          <p:nvPr/>
        </p:nvPicPr>
        <p:blipFill>
          <a:blip r:embed="rId4"/>
          <a:stretch>
            <a:fillRect/>
          </a:stretch>
        </p:blipFill>
        <p:spPr>
          <a:xfrm>
            <a:off x="8681189" y="338853"/>
            <a:ext cx="187662" cy="86572"/>
          </a:xfrm>
          <a:prstGeom prst="rect">
            <a:avLst/>
          </a:prstGeom>
        </p:spPr>
      </p:pic>
      <p:sp>
        <p:nvSpPr>
          <p:cNvPr id="19" name="Google Shape;729;p17">
            <a:extLst>
              <a:ext uri="{FF2B5EF4-FFF2-40B4-BE49-F238E27FC236}">
                <a16:creationId xmlns:a16="http://schemas.microsoft.com/office/drawing/2014/main" id="{7042D7D9-BD62-4E71-8CA3-CBE3590DB82F}"/>
              </a:ext>
            </a:extLst>
          </p:cNvPr>
          <p:cNvSpPr txBox="1"/>
          <p:nvPr/>
        </p:nvSpPr>
        <p:spPr>
          <a:xfrm flipH="1">
            <a:off x="3194294" y="841135"/>
            <a:ext cx="2755361" cy="40054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000" dirty="0">
                <a:solidFill>
                  <a:srgbClr val="FFFFFF"/>
                </a:solidFill>
                <a:latin typeface="Fira Sans"/>
                <a:ea typeface="Fira Sans"/>
                <a:cs typeface="Fira Sans"/>
                <a:sym typeface="Fira Sans"/>
              </a:rPr>
              <a:t>Customers  before</a:t>
            </a:r>
            <a:endParaRPr sz="2000" dirty="0">
              <a:solidFill>
                <a:srgbClr val="FFFFFF"/>
              </a:solidFill>
              <a:latin typeface="Fira Sans"/>
              <a:ea typeface="Fira Sans"/>
              <a:cs typeface="Fira Sans"/>
              <a:sym typeface="Fira Sans"/>
            </a:endParaRPr>
          </a:p>
        </p:txBody>
      </p:sp>
      <p:pic>
        <p:nvPicPr>
          <p:cNvPr id="4" name="Picture 3">
            <a:extLst>
              <a:ext uri="{FF2B5EF4-FFF2-40B4-BE49-F238E27FC236}">
                <a16:creationId xmlns:a16="http://schemas.microsoft.com/office/drawing/2014/main" id="{FDB21AC6-10D2-F6CA-ED13-2E5CF4692466}"/>
              </a:ext>
            </a:extLst>
          </p:cNvPr>
          <p:cNvPicPr>
            <a:picLocks noChangeAspect="1"/>
          </p:cNvPicPr>
          <p:nvPr/>
        </p:nvPicPr>
        <p:blipFill>
          <a:blip r:embed="rId5"/>
          <a:stretch>
            <a:fillRect/>
          </a:stretch>
        </p:blipFill>
        <p:spPr>
          <a:xfrm>
            <a:off x="2922102" y="1369614"/>
            <a:ext cx="3299746" cy="3360711"/>
          </a:xfrm>
          <a:prstGeom prst="rect">
            <a:avLst/>
          </a:prstGeom>
        </p:spPr>
      </p:pic>
      <p:sp>
        <p:nvSpPr>
          <p:cNvPr id="5" name="Rectangle 4">
            <a:extLst>
              <a:ext uri="{FF2B5EF4-FFF2-40B4-BE49-F238E27FC236}">
                <a16:creationId xmlns:a16="http://schemas.microsoft.com/office/drawing/2014/main" id="{22ACE5B3-9BBA-214A-44E6-86DD5E089152}"/>
              </a:ext>
            </a:extLst>
          </p:cNvPr>
          <p:cNvSpPr/>
          <p:nvPr/>
        </p:nvSpPr>
        <p:spPr>
          <a:xfrm>
            <a:off x="3569368" y="2093495"/>
            <a:ext cx="1644316" cy="2085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7B8F5315-EC97-0047-6284-1EF8FB32C3FD}"/>
              </a:ext>
            </a:extLst>
          </p:cNvPr>
          <p:cNvSpPr/>
          <p:nvPr/>
        </p:nvSpPr>
        <p:spPr>
          <a:xfrm>
            <a:off x="3577389" y="3569369"/>
            <a:ext cx="1644316" cy="2085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04732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Building the Data</a:t>
            </a:r>
            <a:endParaRPr dirty="0">
              <a:solidFill>
                <a:srgbClr val="FFFFFF"/>
              </a:solidFill>
            </a:endParaRPr>
          </a:p>
        </p:txBody>
      </p:sp>
      <p:pic>
        <p:nvPicPr>
          <p:cNvPr id="35" name="Picture 34">
            <a:extLst>
              <a:ext uri="{FF2B5EF4-FFF2-40B4-BE49-F238E27FC236}">
                <a16:creationId xmlns:a16="http://schemas.microsoft.com/office/drawing/2014/main" id="{75217CB9-843E-4FFD-9DB2-4897C30A0980}"/>
              </a:ext>
            </a:extLst>
          </p:cNvPr>
          <p:cNvPicPr>
            <a:picLocks noChangeAspect="1"/>
          </p:cNvPicPr>
          <p:nvPr/>
        </p:nvPicPr>
        <p:blipFill>
          <a:blip r:embed="rId3"/>
          <a:stretch>
            <a:fillRect/>
          </a:stretch>
        </p:blipFill>
        <p:spPr>
          <a:xfrm>
            <a:off x="8142245" y="87304"/>
            <a:ext cx="855404" cy="321033"/>
          </a:xfrm>
          <a:prstGeom prst="rect">
            <a:avLst/>
          </a:prstGeom>
        </p:spPr>
      </p:pic>
      <p:pic>
        <p:nvPicPr>
          <p:cNvPr id="37" name="Picture 36" descr="Logo&#10;&#10;Description automatically generated">
            <a:extLst>
              <a:ext uri="{FF2B5EF4-FFF2-40B4-BE49-F238E27FC236}">
                <a16:creationId xmlns:a16="http://schemas.microsoft.com/office/drawing/2014/main" id="{82994461-A60D-4C18-96BD-9D2B7418577A}"/>
              </a:ext>
            </a:extLst>
          </p:cNvPr>
          <p:cNvPicPr>
            <a:picLocks noChangeAspect="1"/>
          </p:cNvPicPr>
          <p:nvPr/>
        </p:nvPicPr>
        <p:blipFill>
          <a:blip r:embed="rId4"/>
          <a:stretch>
            <a:fillRect/>
          </a:stretch>
        </p:blipFill>
        <p:spPr>
          <a:xfrm>
            <a:off x="8681189" y="338853"/>
            <a:ext cx="187662" cy="86572"/>
          </a:xfrm>
          <a:prstGeom prst="rect">
            <a:avLst/>
          </a:prstGeom>
        </p:spPr>
      </p:pic>
      <p:sp>
        <p:nvSpPr>
          <p:cNvPr id="19" name="Google Shape;729;p17">
            <a:extLst>
              <a:ext uri="{FF2B5EF4-FFF2-40B4-BE49-F238E27FC236}">
                <a16:creationId xmlns:a16="http://schemas.microsoft.com/office/drawing/2014/main" id="{7042D7D9-BD62-4E71-8CA3-CBE3590DB82F}"/>
              </a:ext>
            </a:extLst>
          </p:cNvPr>
          <p:cNvSpPr txBox="1"/>
          <p:nvPr/>
        </p:nvSpPr>
        <p:spPr>
          <a:xfrm flipH="1">
            <a:off x="3565228" y="890275"/>
            <a:ext cx="2013494" cy="40054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000" dirty="0">
                <a:solidFill>
                  <a:srgbClr val="FFFFFF"/>
                </a:solidFill>
                <a:latin typeface="Fira Sans"/>
                <a:ea typeface="Fira Sans"/>
                <a:cs typeface="Fira Sans"/>
                <a:sym typeface="Fira Sans"/>
              </a:rPr>
              <a:t>Customers</a:t>
            </a:r>
            <a:endParaRPr sz="2000" dirty="0">
              <a:solidFill>
                <a:srgbClr val="FFFFFF"/>
              </a:solidFill>
              <a:latin typeface="Fira Sans"/>
              <a:ea typeface="Fira Sans"/>
              <a:cs typeface="Fira Sans"/>
              <a:sym typeface="Fira Sans"/>
            </a:endParaRPr>
          </a:p>
        </p:txBody>
      </p:sp>
      <p:pic>
        <p:nvPicPr>
          <p:cNvPr id="3" name="Picture 2" descr="Graphical user interface, application, table, Excel&#10;&#10;Description automatically generated">
            <a:extLst>
              <a:ext uri="{FF2B5EF4-FFF2-40B4-BE49-F238E27FC236}">
                <a16:creationId xmlns:a16="http://schemas.microsoft.com/office/drawing/2014/main" id="{85927150-EEF8-6056-D9FC-558BFB47B9D1}"/>
              </a:ext>
            </a:extLst>
          </p:cNvPr>
          <p:cNvPicPr>
            <a:picLocks noChangeAspect="1"/>
          </p:cNvPicPr>
          <p:nvPr/>
        </p:nvPicPr>
        <p:blipFill>
          <a:blip r:embed="rId5"/>
          <a:stretch>
            <a:fillRect/>
          </a:stretch>
        </p:blipFill>
        <p:spPr>
          <a:xfrm>
            <a:off x="2023120" y="1290815"/>
            <a:ext cx="5097760" cy="3679526"/>
          </a:xfrm>
          <a:prstGeom prst="rect">
            <a:avLst/>
          </a:prstGeom>
        </p:spPr>
      </p:pic>
      <p:sp>
        <p:nvSpPr>
          <p:cNvPr id="8" name="TextBox 7">
            <a:extLst>
              <a:ext uri="{FF2B5EF4-FFF2-40B4-BE49-F238E27FC236}">
                <a16:creationId xmlns:a16="http://schemas.microsoft.com/office/drawing/2014/main" id="{A2938C24-92DB-5745-62C5-86FB77BF16EC}"/>
              </a:ext>
            </a:extLst>
          </p:cNvPr>
          <p:cNvSpPr txBox="1"/>
          <p:nvPr/>
        </p:nvSpPr>
        <p:spPr>
          <a:xfrm>
            <a:off x="275149" y="131262"/>
            <a:ext cx="2179293" cy="523220"/>
          </a:xfrm>
          <a:prstGeom prst="rect">
            <a:avLst/>
          </a:prstGeom>
          <a:noFill/>
        </p:spPr>
        <p:txBody>
          <a:bodyPr wrap="square" rtlCol="0">
            <a:spAutoFit/>
          </a:bodyPr>
          <a:lstStyle/>
          <a:p>
            <a:r>
              <a:rPr lang="en-US" dirty="0">
                <a:solidFill>
                  <a:srgbClr val="FFFFFF"/>
                </a:solidFill>
                <a:latin typeface="Fira Sans" panose="020B0503050000020004" pitchFamily="34" charset="0"/>
              </a:rPr>
              <a:t>30 records</a:t>
            </a:r>
          </a:p>
          <a:p>
            <a:r>
              <a:rPr lang="en-US" dirty="0">
                <a:solidFill>
                  <a:srgbClr val="FFFFFF"/>
                </a:solidFill>
                <a:latin typeface="Fira Sans" panose="020B0503050000020004" pitchFamily="34" charset="0"/>
              </a:rPr>
              <a:t>7 features</a:t>
            </a:r>
          </a:p>
        </p:txBody>
      </p:sp>
    </p:spTree>
    <p:extLst>
      <p:ext uri="{BB962C8B-B14F-4D97-AF65-F5344CB8AC3E}">
        <p14:creationId xmlns:p14="http://schemas.microsoft.com/office/powerpoint/2010/main" val="2108908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33" name="Rectangle 32">
            <a:extLst>
              <a:ext uri="{FF2B5EF4-FFF2-40B4-BE49-F238E27FC236}">
                <a16:creationId xmlns:a16="http://schemas.microsoft.com/office/drawing/2014/main" id="{0ED8D837-366E-46AC-BCCE-E71612C3C0C5}"/>
              </a:ext>
            </a:extLst>
          </p:cNvPr>
          <p:cNvSpPr/>
          <p:nvPr/>
        </p:nvSpPr>
        <p:spPr>
          <a:xfrm>
            <a:off x="-73025" y="-98425"/>
            <a:ext cx="9290050" cy="534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98" name="Google Shape;1298;p21"/>
          <p:cNvSpPr txBox="1">
            <a:spLocks noGrp="1"/>
          </p:cNvSpPr>
          <p:nvPr>
            <p:ph type="title"/>
          </p:nvPr>
        </p:nvSpPr>
        <p:spPr>
          <a:xfrm>
            <a:off x="463625" y="413175"/>
            <a:ext cx="821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rPr>
              <a:t>Building the Data</a:t>
            </a:r>
            <a:endParaRPr dirty="0">
              <a:solidFill>
                <a:srgbClr val="FFFFFF"/>
              </a:solidFill>
            </a:endParaRPr>
          </a:p>
        </p:txBody>
      </p:sp>
      <p:pic>
        <p:nvPicPr>
          <p:cNvPr id="35" name="Picture 34">
            <a:extLst>
              <a:ext uri="{FF2B5EF4-FFF2-40B4-BE49-F238E27FC236}">
                <a16:creationId xmlns:a16="http://schemas.microsoft.com/office/drawing/2014/main" id="{75217CB9-843E-4FFD-9DB2-4897C30A0980}"/>
              </a:ext>
            </a:extLst>
          </p:cNvPr>
          <p:cNvPicPr>
            <a:picLocks noChangeAspect="1"/>
          </p:cNvPicPr>
          <p:nvPr/>
        </p:nvPicPr>
        <p:blipFill>
          <a:blip r:embed="rId3"/>
          <a:stretch>
            <a:fillRect/>
          </a:stretch>
        </p:blipFill>
        <p:spPr>
          <a:xfrm>
            <a:off x="8142245" y="87304"/>
            <a:ext cx="855404" cy="321033"/>
          </a:xfrm>
          <a:prstGeom prst="rect">
            <a:avLst/>
          </a:prstGeom>
        </p:spPr>
      </p:pic>
      <p:pic>
        <p:nvPicPr>
          <p:cNvPr id="37" name="Picture 36" descr="Logo&#10;&#10;Description automatically generated">
            <a:extLst>
              <a:ext uri="{FF2B5EF4-FFF2-40B4-BE49-F238E27FC236}">
                <a16:creationId xmlns:a16="http://schemas.microsoft.com/office/drawing/2014/main" id="{82994461-A60D-4C18-96BD-9D2B7418577A}"/>
              </a:ext>
            </a:extLst>
          </p:cNvPr>
          <p:cNvPicPr>
            <a:picLocks noChangeAspect="1"/>
          </p:cNvPicPr>
          <p:nvPr/>
        </p:nvPicPr>
        <p:blipFill>
          <a:blip r:embed="rId4"/>
          <a:stretch>
            <a:fillRect/>
          </a:stretch>
        </p:blipFill>
        <p:spPr>
          <a:xfrm>
            <a:off x="8681189" y="338853"/>
            <a:ext cx="187662" cy="86572"/>
          </a:xfrm>
          <a:prstGeom prst="rect">
            <a:avLst/>
          </a:prstGeom>
        </p:spPr>
      </p:pic>
      <p:sp>
        <p:nvSpPr>
          <p:cNvPr id="12" name="Google Shape;729;p17">
            <a:extLst>
              <a:ext uri="{FF2B5EF4-FFF2-40B4-BE49-F238E27FC236}">
                <a16:creationId xmlns:a16="http://schemas.microsoft.com/office/drawing/2014/main" id="{5B0B58A5-9DDA-487C-BFDA-8249A789A542}"/>
              </a:ext>
            </a:extLst>
          </p:cNvPr>
          <p:cNvSpPr txBox="1"/>
          <p:nvPr/>
        </p:nvSpPr>
        <p:spPr>
          <a:xfrm flipH="1">
            <a:off x="3565228" y="933139"/>
            <a:ext cx="2013494" cy="40054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000" dirty="0">
                <a:solidFill>
                  <a:srgbClr val="FFFFFF"/>
                </a:solidFill>
                <a:latin typeface="Fira Sans"/>
                <a:ea typeface="Fira Sans"/>
                <a:cs typeface="Fira Sans"/>
                <a:sym typeface="Fira Sans"/>
              </a:rPr>
              <a:t>Orders</a:t>
            </a:r>
            <a:endParaRPr sz="2000" dirty="0">
              <a:solidFill>
                <a:srgbClr val="FFFFFF"/>
              </a:solidFill>
              <a:latin typeface="Fira Sans"/>
              <a:ea typeface="Fira Sans"/>
              <a:cs typeface="Fira Sans"/>
              <a:sym typeface="Fira Sans"/>
            </a:endParaRPr>
          </a:p>
        </p:txBody>
      </p:sp>
      <p:pic>
        <p:nvPicPr>
          <p:cNvPr id="3" name="Picture 2" descr="Table&#10;&#10;Description automatically generated">
            <a:extLst>
              <a:ext uri="{FF2B5EF4-FFF2-40B4-BE49-F238E27FC236}">
                <a16:creationId xmlns:a16="http://schemas.microsoft.com/office/drawing/2014/main" id="{1AD09001-6198-0024-1DC2-2C712D021598}"/>
              </a:ext>
            </a:extLst>
          </p:cNvPr>
          <p:cNvPicPr>
            <a:picLocks noChangeAspect="1"/>
          </p:cNvPicPr>
          <p:nvPr/>
        </p:nvPicPr>
        <p:blipFill rotWithShape="1">
          <a:blip r:embed="rId5"/>
          <a:srcRect b="28628"/>
          <a:stretch/>
        </p:blipFill>
        <p:spPr>
          <a:xfrm>
            <a:off x="1928970" y="1434991"/>
            <a:ext cx="5286009" cy="3623331"/>
          </a:xfrm>
          <a:prstGeom prst="rect">
            <a:avLst/>
          </a:prstGeom>
        </p:spPr>
      </p:pic>
      <p:sp>
        <p:nvSpPr>
          <p:cNvPr id="8" name="TextBox 7">
            <a:extLst>
              <a:ext uri="{FF2B5EF4-FFF2-40B4-BE49-F238E27FC236}">
                <a16:creationId xmlns:a16="http://schemas.microsoft.com/office/drawing/2014/main" id="{3E146E36-D7BA-276E-683E-8229B9AFBBF0}"/>
              </a:ext>
            </a:extLst>
          </p:cNvPr>
          <p:cNvSpPr txBox="1"/>
          <p:nvPr/>
        </p:nvSpPr>
        <p:spPr>
          <a:xfrm>
            <a:off x="275149" y="131262"/>
            <a:ext cx="2179293" cy="523220"/>
          </a:xfrm>
          <a:prstGeom prst="rect">
            <a:avLst/>
          </a:prstGeom>
          <a:noFill/>
        </p:spPr>
        <p:txBody>
          <a:bodyPr wrap="square" rtlCol="0">
            <a:spAutoFit/>
          </a:bodyPr>
          <a:lstStyle/>
          <a:p>
            <a:r>
              <a:rPr lang="en-US" dirty="0">
                <a:solidFill>
                  <a:srgbClr val="FFFFFF"/>
                </a:solidFill>
                <a:latin typeface="Fira Sans" panose="020B0503050000020004" pitchFamily="34" charset="0"/>
              </a:rPr>
              <a:t>182 records</a:t>
            </a:r>
          </a:p>
          <a:p>
            <a:r>
              <a:rPr lang="en-US" dirty="0">
                <a:solidFill>
                  <a:srgbClr val="FFFFFF"/>
                </a:solidFill>
                <a:latin typeface="Fira Sans" panose="020B0503050000020004" pitchFamily="34" charset="0"/>
              </a:rPr>
              <a:t>6 features</a:t>
            </a:r>
          </a:p>
        </p:txBody>
      </p:sp>
    </p:spTree>
    <p:extLst>
      <p:ext uri="{BB962C8B-B14F-4D97-AF65-F5344CB8AC3E}">
        <p14:creationId xmlns:p14="http://schemas.microsoft.com/office/powerpoint/2010/main" val="2746615589"/>
      </p:ext>
    </p:extLst>
  </p:cSld>
  <p:clrMapOvr>
    <a:masterClrMapping/>
  </p:clrMapOvr>
</p:sld>
</file>

<file path=ppt/theme/theme1.xml><?xml version="1.0" encoding="utf-8"?>
<a:theme xmlns:a="http://schemas.openxmlformats.org/drawingml/2006/main" name="Food Recipe Infographics by Slidesgo">
  <a:themeElements>
    <a:clrScheme name="Simple Light">
      <a:dk1>
        <a:srgbClr val="000000"/>
      </a:dk1>
      <a:lt1>
        <a:srgbClr val="EEEEEE"/>
      </a:lt1>
      <a:dk2>
        <a:srgbClr val="4E754E"/>
      </a:dk2>
      <a:lt2>
        <a:srgbClr val="C0D877"/>
      </a:lt2>
      <a:accent1>
        <a:srgbClr val="89DFD0"/>
      </a:accent1>
      <a:accent2>
        <a:srgbClr val="6BBFA7"/>
      </a:accent2>
      <a:accent3>
        <a:srgbClr val="7A42AB"/>
      </a:accent3>
      <a:accent4>
        <a:srgbClr val="E65A5A"/>
      </a:accent4>
      <a:accent5>
        <a:srgbClr val="FF8080"/>
      </a:accent5>
      <a:accent6>
        <a:srgbClr val="F2BC57"/>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966</TotalTime>
  <Words>1260</Words>
  <Application>Microsoft Office PowerPoint</Application>
  <PresentationFormat>On-screen Show (16:9)</PresentationFormat>
  <Paragraphs>119</Paragraphs>
  <Slides>31</Slides>
  <Notes>30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Fira Sans Extra Condensed</vt:lpstr>
      <vt:lpstr>Calibri</vt:lpstr>
      <vt:lpstr>-apple-system</vt:lpstr>
      <vt:lpstr>Fira Sans Extra Condensed Medium</vt:lpstr>
      <vt:lpstr>Fira Sans</vt:lpstr>
      <vt:lpstr>Fira Sans Extra Condensed SemiBold</vt:lpstr>
      <vt:lpstr>Food Recipe Infographics by Slidesgo</vt:lpstr>
      <vt:lpstr>PowerPoint Presentation</vt:lpstr>
      <vt:lpstr>Our Research Question</vt:lpstr>
      <vt:lpstr>Work Stages</vt:lpstr>
      <vt:lpstr>Building our Data</vt:lpstr>
      <vt:lpstr>Building the Data</vt:lpstr>
      <vt:lpstr>Building the Data</vt:lpstr>
      <vt:lpstr>Building the Data</vt:lpstr>
      <vt:lpstr>Building the Data</vt:lpstr>
      <vt:lpstr>Building the Data</vt:lpstr>
      <vt:lpstr>Building the Data</vt:lpstr>
      <vt:lpstr>Building the Data</vt:lpstr>
      <vt:lpstr>So what is Neo4j?</vt:lpstr>
      <vt:lpstr>Getting to know Neo4J</vt:lpstr>
      <vt:lpstr>Getting to know Neo4J</vt:lpstr>
      <vt:lpstr>PowerPoint Presentation</vt:lpstr>
      <vt:lpstr>Data Structure</vt:lpstr>
      <vt:lpstr>Data Structure</vt:lpstr>
      <vt:lpstr>Data Structure</vt:lpstr>
      <vt:lpstr>Data Structure</vt:lpstr>
      <vt:lpstr>Data Structure</vt:lpstr>
      <vt:lpstr>Data Structure</vt:lpstr>
      <vt:lpstr> Data Science</vt:lpstr>
      <vt:lpstr> Data Science</vt:lpstr>
      <vt:lpstr>Data Science</vt:lpstr>
      <vt:lpstr>Data Science</vt:lpstr>
      <vt:lpstr>Data Science</vt:lpstr>
      <vt:lpstr>Data Science</vt:lpstr>
      <vt:lpstr>Data Science</vt:lpstr>
      <vt:lpstr>Conclusions</vt:lpstr>
      <vt:lpstr>Thank You!   Any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dc:title>
  <dc:creator>Doron</dc:creator>
  <cp:lastModifiedBy>יובל כהן</cp:lastModifiedBy>
  <cp:revision>59</cp:revision>
  <dcterms:modified xsi:type="dcterms:W3CDTF">2022-07-20T08:16:43Z</dcterms:modified>
</cp:coreProperties>
</file>